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2e57c718d545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6aa05f00ce4f05"/>
  </p:sldMasterIdLst>
  <p:sldIdLst>
    <p:sldId xmlns:r="http://schemas.openxmlformats.org/officeDocument/2006/relationships" id="256" r:id="R8938c1f15de544c0"/>
    <p:sldId xmlns:r="http://schemas.openxmlformats.org/officeDocument/2006/relationships" id="257" r:id="R54e2912993264612"/>
    <p:sldId xmlns:r="http://schemas.openxmlformats.org/officeDocument/2006/relationships" id="258" r:id="R8261441154e14997"/>
    <p:sldId xmlns:r="http://schemas.openxmlformats.org/officeDocument/2006/relationships" id="259" r:id="R4a651bba21b24152"/>
    <p:sldId xmlns:r="http://schemas.openxmlformats.org/officeDocument/2006/relationships" id="260" r:id="Rcc4eb5c0522a48c1"/>
    <p:sldId xmlns:r="http://schemas.openxmlformats.org/officeDocument/2006/relationships" id="261" r:id="Re8dd22ce87eb45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6aa05f00ce4f05" /><Relationship Type="http://schemas.openxmlformats.org/officeDocument/2006/relationships/slide" Target="/ppt/slides/slide1.xml" Id="R8938c1f15de544c0" /><Relationship Type="http://schemas.openxmlformats.org/officeDocument/2006/relationships/slide" Target="/ppt/slides/slide2.xml" Id="R54e2912993264612" /><Relationship Type="http://schemas.openxmlformats.org/officeDocument/2006/relationships/slide" Target="/ppt/slides/slide3.xml" Id="R8261441154e14997" /><Relationship Type="http://schemas.openxmlformats.org/officeDocument/2006/relationships/slide" Target="/ppt/slides/slide4.xml" Id="R4a651bba21b24152" /><Relationship Type="http://schemas.openxmlformats.org/officeDocument/2006/relationships/slide" Target="/ppt/slides/slide5.xml" Id="Rcc4eb5c0522a48c1" /><Relationship Type="http://schemas.openxmlformats.org/officeDocument/2006/relationships/slide" Target="/ppt/slides/slide6.xml" Id="Re8dd22ce87eb45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f8f4dd13654f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f8ada3414d4c50" /><Relationship Type="http://schemas.openxmlformats.org/officeDocument/2006/relationships/theme" Target="/ppt/slideMasters/theme/theme1.xml" Id="Rbeb8e56b1c8c46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f8ada3414d4c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aa30858fa4e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8d849351314b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d869ebb0a41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46ab98e444b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a28a65e5e46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671fd1ae645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BUGGIWOGGI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BUGGIWOGGI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BUGGIWOGGI INVEST AS ble etablert [år] og holder til i Vinterbro.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BUGGIWOGGI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BUGGIWOGGI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BUGGIWOGGI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−3 494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−16 900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1 534 039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BUGGIWOGGI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Eikestubben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1407 Vinterbro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928 596 338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BUGGIWOGGI INVEST AS</a:t>
            </a:r>
          </a:p>
        </p:txBody>
      </p:sp>
    </p:spTree>
  </p:cSld>
  <p:clrMapOvr>
    <a:masterClrMapping xmlns:a="http://schemas.openxmlformats.org/drawingml/2006/main"/>
  </p:clrMapOvr>
</p:sld>
</file>