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b885fd34fa4b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b9786182a04d3b"/>
  </p:sldMasterIdLst>
  <p:sldIdLst>
    <p:sldId xmlns:r="http://schemas.openxmlformats.org/officeDocument/2006/relationships" id="256" r:id="Rfdd5c017bfe64186"/>
    <p:sldId xmlns:r="http://schemas.openxmlformats.org/officeDocument/2006/relationships" id="257" r:id="R23994b64e9e94de3"/>
    <p:sldId xmlns:r="http://schemas.openxmlformats.org/officeDocument/2006/relationships" id="258" r:id="R2218c95eaa7f4e83"/>
    <p:sldId xmlns:r="http://schemas.openxmlformats.org/officeDocument/2006/relationships" id="259" r:id="R3224369da8184cf7"/>
    <p:sldId xmlns:r="http://schemas.openxmlformats.org/officeDocument/2006/relationships" id="260" r:id="R19f2c8f7d3054bfb"/>
    <p:sldId xmlns:r="http://schemas.openxmlformats.org/officeDocument/2006/relationships" id="261" r:id="Rf4681127ef19432e"/>
    <p:sldId xmlns:r="http://schemas.openxmlformats.org/officeDocument/2006/relationships" id="262" r:id="R083c40897a484c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b9786182a04d3b" /><Relationship Type="http://schemas.openxmlformats.org/officeDocument/2006/relationships/slide" Target="/ppt/slides/slide1.xml" Id="Rfdd5c017bfe64186" /><Relationship Type="http://schemas.openxmlformats.org/officeDocument/2006/relationships/slide" Target="/ppt/slides/slide2.xml" Id="R23994b64e9e94de3" /><Relationship Type="http://schemas.openxmlformats.org/officeDocument/2006/relationships/slide" Target="/ppt/slides/slide3.xml" Id="R2218c95eaa7f4e83" /><Relationship Type="http://schemas.openxmlformats.org/officeDocument/2006/relationships/slide" Target="/ppt/slides/slide4.xml" Id="R3224369da8184cf7" /><Relationship Type="http://schemas.openxmlformats.org/officeDocument/2006/relationships/slide" Target="/ppt/slides/slide5.xml" Id="R19f2c8f7d3054bfb" /><Relationship Type="http://schemas.openxmlformats.org/officeDocument/2006/relationships/slide" Target="/ppt/slides/slide6.xml" Id="Rf4681127ef19432e" /><Relationship Type="http://schemas.openxmlformats.org/officeDocument/2006/relationships/slide" Target="/ppt/slides/slide7.xml" Id="R083c40897a484c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01928f2a2d4a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4c46c5427444af" /><Relationship Type="http://schemas.openxmlformats.org/officeDocument/2006/relationships/theme" Target="/ppt/slideMasters/theme/theme1.xml" Id="R9254ee339e9a45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4c46c5427444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8e7745657246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90f04c3d6749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97392eb3c04b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06e3fd6e034a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67b37814a846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e002c3a7294e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402422278f48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SM BJERKLI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 BJERKLI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 BJERKLI AS ble etablert [år] og holder til i Hommelvik.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 BJERKLI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 BJERKLI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 BJERKLI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−1 785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33 196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167 759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 BJERKLI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MARIUS BJERKLI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 BJERKLI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Svehøgda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7550 Hommelvik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928 550 621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 BJERKLI AS</a:t>
            </a:r>
          </a:p>
        </p:txBody>
      </p:sp>
    </p:spTree>
  </p:cSld>
  <p:clrMapOvr>
    <a:masterClrMapping xmlns:a="http://schemas.openxmlformats.org/drawingml/2006/main"/>
  </p:clrMapOvr>
</p:sld>
</file>