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8c7ae5b28742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f44bbf762043e2"/>
  </p:sldMasterIdLst>
  <p:sldIdLst>
    <p:sldId xmlns:r="http://schemas.openxmlformats.org/officeDocument/2006/relationships" id="256" r:id="Rd0754473490a4bdb"/>
    <p:sldId xmlns:r="http://schemas.openxmlformats.org/officeDocument/2006/relationships" id="257" r:id="R63c03c27f6024dc4"/>
    <p:sldId xmlns:r="http://schemas.openxmlformats.org/officeDocument/2006/relationships" id="258" r:id="R5395ee7572564020"/>
    <p:sldId xmlns:r="http://schemas.openxmlformats.org/officeDocument/2006/relationships" id="259" r:id="R749d5ad50c6c4c1c"/>
    <p:sldId xmlns:r="http://schemas.openxmlformats.org/officeDocument/2006/relationships" id="260" r:id="R2deabd3144cd4f4f"/>
    <p:sldId xmlns:r="http://schemas.openxmlformats.org/officeDocument/2006/relationships" id="261" r:id="R2d4d3f72815a4f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f44bbf762043e2" /><Relationship Type="http://schemas.openxmlformats.org/officeDocument/2006/relationships/slide" Target="/ppt/slides/slide1.xml" Id="Rd0754473490a4bdb" /><Relationship Type="http://schemas.openxmlformats.org/officeDocument/2006/relationships/slide" Target="/ppt/slides/slide2.xml" Id="R63c03c27f6024dc4" /><Relationship Type="http://schemas.openxmlformats.org/officeDocument/2006/relationships/slide" Target="/ppt/slides/slide3.xml" Id="R5395ee7572564020" /><Relationship Type="http://schemas.openxmlformats.org/officeDocument/2006/relationships/slide" Target="/ppt/slides/slide4.xml" Id="R749d5ad50c6c4c1c" /><Relationship Type="http://schemas.openxmlformats.org/officeDocument/2006/relationships/slide" Target="/ppt/slides/slide5.xml" Id="R2deabd3144cd4f4f" /><Relationship Type="http://schemas.openxmlformats.org/officeDocument/2006/relationships/slide" Target="/ppt/slides/slide6.xml" Id="R2d4d3f72815a4f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37fb9392534f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0bc3799fb4ba1" /><Relationship Type="http://schemas.openxmlformats.org/officeDocument/2006/relationships/theme" Target="/ppt/slideMasters/theme/theme1.xml" Id="Rb9e249c15d5d47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b0bc3799fb4b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eebc960094e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d1672659a47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e91f7daca4e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b563c4c4a42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52dd3450a45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d3517ce9e48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VIKING 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 STRØM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ALIZI ALI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DELJOU HOSSAINI M MASSIH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928 540 340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