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edae28041247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3614dee76b4e7a"/>
  </p:sldMasterIdLst>
  <p:sldIdLst>
    <p:sldId xmlns:r="http://schemas.openxmlformats.org/officeDocument/2006/relationships" id="256" r:id="R5b76a170296f4cac"/>
    <p:sldId xmlns:r="http://schemas.openxmlformats.org/officeDocument/2006/relationships" id="257" r:id="Rdf63040cb4a14ee7"/>
    <p:sldId xmlns:r="http://schemas.openxmlformats.org/officeDocument/2006/relationships" id="258" r:id="R3d7653352c624dfa"/>
    <p:sldId xmlns:r="http://schemas.openxmlformats.org/officeDocument/2006/relationships" id="259" r:id="Rc6823b3754bb427a"/>
    <p:sldId xmlns:r="http://schemas.openxmlformats.org/officeDocument/2006/relationships" id="260" r:id="Reb1191bde9d64711"/>
    <p:sldId xmlns:r="http://schemas.openxmlformats.org/officeDocument/2006/relationships" id="261" r:id="R98553880eba649da"/>
    <p:sldId xmlns:r="http://schemas.openxmlformats.org/officeDocument/2006/relationships" id="262" r:id="R43d0bfb2467b45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3614dee76b4e7a" /><Relationship Type="http://schemas.openxmlformats.org/officeDocument/2006/relationships/slide" Target="/ppt/slides/slide1.xml" Id="R5b76a170296f4cac" /><Relationship Type="http://schemas.openxmlformats.org/officeDocument/2006/relationships/slide" Target="/ppt/slides/slide2.xml" Id="Rdf63040cb4a14ee7" /><Relationship Type="http://schemas.openxmlformats.org/officeDocument/2006/relationships/slide" Target="/ppt/slides/slide3.xml" Id="R3d7653352c624dfa" /><Relationship Type="http://schemas.openxmlformats.org/officeDocument/2006/relationships/slide" Target="/ppt/slides/slide4.xml" Id="Rc6823b3754bb427a" /><Relationship Type="http://schemas.openxmlformats.org/officeDocument/2006/relationships/slide" Target="/ppt/slides/slide5.xml" Id="Reb1191bde9d64711" /><Relationship Type="http://schemas.openxmlformats.org/officeDocument/2006/relationships/slide" Target="/ppt/slides/slide6.xml" Id="R98553880eba649da" /><Relationship Type="http://schemas.openxmlformats.org/officeDocument/2006/relationships/slide" Target="/ppt/slides/slide7.xml" Id="R43d0bfb2467b45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006b84ae4f4c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60f4f0a8546ec" /><Relationship Type="http://schemas.openxmlformats.org/officeDocument/2006/relationships/theme" Target="/ppt/slideMasters/theme/theme1.xml" Id="Ra85902a4dd1646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760f4f0a8546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c56e9ed4846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5d37fa2d649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b050861374a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d4eea3f214c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df02a188a47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50d3271b445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4c1dfcb2848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JENNY MARIE BJØRNDAL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JENNY MARIE BJØRNDAL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JENNY MARIE BJØRNDAL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JENNY MARIE BJØRNDAL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JENNY MARIE BJØRNDAL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JENNY MARIE BJØRNDAL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585 688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4 293 618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4 817 018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JENNY MARIE BJØRNDAL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JENNY MARIE BJØRNDAL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JENNY MARIE BJØRNDAL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Jenny Marie Bjørndal, Lerkeveien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928 488 721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JENNY MARIE BJØRNDAL AS</a:t>
            </a:r>
          </a:p>
        </p:txBody>
      </p:sp>
    </p:spTree>
  </p:cSld>
  <p:clrMapOvr>
    <a:masterClrMapping xmlns:a="http://schemas.openxmlformats.org/drawingml/2006/main"/>
  </p:clrMapOvr>
</p:sld>
</file>