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baa46ec4c3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3695073e894f98"/>
  </p:sldMasterIdLst>
  <p:sldIdLst>
    <p:sldId xmlns:r="http://schemas.openxmlformats.org/officeDocument/2006/relationships" id="256" r:id="R3c0bfbfad6d84f19"/>
    <p:sldId xmlns:r="http://schemas.openxmlformats.org/officeDocument/2006/relationships" id="257" r:id="R90042d335f2340d6"/>
    <p:sldId xmlns:r="http://schemas.openxmlformats.org/officeDocument/2006/relationships" id="258" r:id="Rf6be86a878544148"/>
    <p:sldId xmlns:r="http://schemas.openxmlformats.org/officeDocument/2006/relationships" id="259" r:id="Rcfc1c8dc0b544df0"/>
    <p:sldId xmlns:r="http://schemas.openxmlformats.org/officeDocument/2006/relationships" id="260" r:id="R3b25a903ab324055"/>
    <p:sldId xmlns:r="http://schemas.openxmlformats.org/officeDocument/2006/relationships" id="261" r:id="R9130571ed9e745f1"/>
    <p:sldId xmlns:r="http://schemas.openxmlformats.org/officeDocument/2006/relationships" id="262" r:id="R19b8b058dfee4e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3695073e894f98" /><Relationship Type="http://schemas.openxmlformats.org/officeDocument/2006/relationships/slide" Target="/ppt/slides/slide1.xml" Id="R3c0bfbfad6d84f19" /><Relationship Type="http://schemas.openxmlformats.org/officeDocument/2006/relationships/slide" Target="/ppt/slides/slide2.xml" Id="R90042d335f2340d6" /><Relationship Type="http://schemas.openxmlformats.org/officeDocument/2006/relationships/slide" Target="/ppt/slides/slide3.xml" Id="Rf6be86a878544148" /><Relationship Type="http://schemas.openxmlformats.org/officeDocument/2006/relationships/slide" Target="/ppt/slides/slide4.xml" Id="Rcfc1c8dc0b544df0" /><Relationship Type="http://schemas.openxmlformats.org/officeDocument/2006/relationships/slide" Target="/ppt/slides/slide5.xml" Id="R3b25a903ab324055" /><Relationship Type="http://schemas.openxmlformats.org/officeDocument/2006/relationships/slide" Target="/ppt/slides/slide6.xml" Id="R9130571ed9e745f1" /><Relationship Type="http://schemas.openxmlformats.org/officeDocument/2006/relationships/slide" Target="/ppt/slides/slide7.xml" Id="R19b8b058dfee4e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ac529824a46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42197b3c34dc2" /><Relationship Type="http://schemas.openxmlformats.org/officeDocument/2006/relationships/theme" Target="/ppt/slideMasters/theme/theme1.xml" Id="R8d517cbbc89340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742197b3c34d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6e87bbc3d41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53be8cd364e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15af52ff64b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29b6ac7ff42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6fbb7978e40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0931fba254d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f4cb978c24d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BRÅTVEIT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BRÅTVEIT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999 312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2 122 588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2 122 588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LØLAND BRÅTVEIT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Skruss-Eikeland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928 468 356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