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009d36d7a6043d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78b262b0c9e4271"/>
  </p:sldMasterIdLst>
  <p:sldIdLst>
    <p:sldId xmlns:r="http://schemas.openxmlformats.org/officeDocument/2006/relationships" id="256" r:id="Rd9eb275e385f4690"/>
    <p:sldId xmlns:r="http://schemas.openxmlformats.org/officeDocument/2006/relationships" id="257" r:id="R05ba515bc5aa4957"/>
    <p:sldId xmlns:r="http://schemas.openxmlformats.org/officeDocument/2006/relationships" id="258" r:id="Ra16d093bf7d14078"/>
    <p:sldId xmlns:r="http://schemas.openxmlformats.org/officeDocument/2006/relationships" id="259" r:id="R8cabf8f870754626"/>
    <p:sldId xmlns:r="http://schemas.openxmlformats.org/officeDocument/2006/relationships" id="260" r:id="R9ecb6f05392c4987"/>
    <p:sldId xmlns:r="http://schemas.openxmlformats.org/officeDocument/2006/relationships" id="261" r:id="R673c84cec4ec41a1"/>
    <p:sldId xmlns:r="http://schemas.openxmlformats.org/officeDocument/2006/relationships" id="262" r:id="Rd26c99d8abab45e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78b262b0c9e4271" /><Relationship Type="http://schemas.openxmlformats.org/officeDocument/2006/relationships/slide" Target="/ppt/slides/slide1.xml" Id="Rd9eb275e385f4690" /><Relationship Type="http://schemas.openxmlformats.org/officeDocument/2006/relationships/slide" Target="/ppt/slides/slide2.xml" Id="R05ba515bc5aa4957" /><Relationship Type="http://schemas.openxmlformats.org/officeDocument/2006/relationships/slide" Target="/ppt/slides/slide3.xml" Id="Ra16d093bf7d14078" /><Relationship Type="http://schemas.openxmlformats.org/officeDocument/2006/relationships/slide" Target="/ppt/slides/slide4.xml" Id="R8cabf8f870754626" /><Relationship Type="http://schemas.openxmlformats.org/officeDocument/2006/relationships/slide" Target="/ppt/slides/slide5.xml" Id="R9ecb6f05392c4987" /><Relationship Type="http://schemas.openxmlformats.org/officeDocument/2006/relationships/slide" Target="/ppt/slides/slide6.xml" Id="R673c84cec4ec41a1" /><Relationship Type="http://schemas.openxmlformats.org/officeDocument/2006/relationships/slide" Target="/ppt/slides/slide7.xml" Id="Rd26c99d8abab45e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c6ef188b3d641d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953a982cce4a42" /><Relationship Type="http://schemas.openxmlformats.org/officeDocument/2006/relationships/theme" Target="/ppt/slideMasters/theme/theme1.xml" Id="R579bf8341faf406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0953a982cce4a4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7a19ab60414eb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ad2a978167452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d38143de09463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2d6f615bae441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0dcb64663149c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f64aff583347e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cd16b969ed459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MAYOR SOLUTIONS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MAYOR SOLUTIONS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MAYOR SOLUTIONS AS ble etablert [år] og holder til i Hafrsfjord.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MAYOR SOLUTIONS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MAYOR SOLUTIONS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MAYOR SOLUTIONS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1 517 089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−31 177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−31 177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349 917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807 993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MAYOR SOLUTIONS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KADIRI OLUWASEUN OLATUNJI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MAYOR SOLUTIONS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Granneslia 23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4044 Hafrsfjord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928 459 772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MAYOR SOLUTIONS AS</a:t>
            </a:r>
          </a:p>
        </p:txBody>
      </p:sp>
    </p:spTree>
  </p:cSld>
  <p:clrMapOvr>
    <a:masterClrMapping xmlns:a="http://schemas.openxmlformats.org/drawingml/2006/main"/>
  </p:clrMapOvr>
</p:sld>
</file>