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915992595740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bd1df2ad5a4fd8"/>
  </p:sldMasterIdLst>
  <p:sldIdLst>
    <p:sldId xmlns:r="http://schemas.openxmlformats.org/officeDocument/2006/relationships" id="256" r:id="Rb0b3cdc7f1a24954"/>
    <p:sldId xmlns:r="http://schemas.openxmlformats.org/officeDocument/2006/relationships" id="257" r:id="Rb38d9a0b3dee41b1"/>
    <p:sldId xmlns:r="http://schemas.openxmlformats.org/officeDocument/2006/relationships" id="258" r:id="R9011cd6e6e194691"/>
    <p:sldId xmlns:r="http://schemas.openxmlformats.org/officeDocument/2006/relationships" id="259" r:id="R56128c3d068d4344"/>
    <p:sldId xmlns:r="http://schemas.openxmlformats.org/officeDocument/2006/relationships" id="260" r:id="R36110130be6b4caf"/>
    <p:sldId xmlns:r="http://schemas.openxmlformats.org/officeDocument/2006/relationships" id="261" r:id="Rb9bc64b6c7424b41"/>
    <p:sldId xmlns:r="http://schemas.openxmlformats.org/officeDocument/2006/relationships" id="262" r:id="Rc9b2066fc4094d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bd1df2ad5a4fd8" /><Relationship Type="http://schemas.openxmlformats.org/officeDocument/2006/relationships/slide" Target="/ppt/slides/slide1.xml" Id="Rb0b3cdc7f1a24954" /><Relationship Type="http://schemas.openxmlformats.org/officeDocument/2006/relationships/slide" Target="/ppt/slides/slide2.xml" Id="Rb38d9a0b3dee41b1" /><Relationship Type="http://schemas.openxmlformats.org/officeDocument/2006/relationships/slide" Target="/ppt/slides/slide3.xml" Id="R9011cd6e6e194691" /><Relationship Type="http://schemas.openxmlformats.org/officeDocument/2006/relationships/slide" Target="/ppt/slides/slide4.xml" Id="R56128c3d068d4344" /><Relationship Type="http://schemas.openxmlformats.org/officeDocument/2006/relationships/slide" Target="/ppt/slides/slide5.xml" Id="R36110130be6b4caf" /><Relationship Type="http://schemas.openxmlformats.org/officeDocument/2006/relationships/slide" Target="/ppt/slides/slide6.xml" Id="Rb9bc64b6c7424b41" /><Relationship Type="http://schemas.openxmlformats.org/officeDocument/2006/relationships/slide" Target="/ppt/slides/slide7.xml" Id="Rc9b2066fc4094d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7f1b353f5045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f8d2d53354df3" /><Relationship Type="http://schemas.openxmlformats.org/officeDocument/2006/relationships/theme" Target="/ppt/slideMasters/theme/theme1.xml" Id="R938cd088993146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df8d2d53354d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a66984fbd48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0019bf3f541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a23938ead14d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77df7bee942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7119f344744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41ed259a74a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19030af80346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I. ANDERSEN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I. ANDERSEN HOLDING AS ble etablert [år] og holder til i Nyborg.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136 792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535 899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2 237 091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Inge Andersen, Myrdalsvegen 42J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5130 Nyborg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928 447 235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