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defb5799cc4b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5f079dec174e5c"/>
  </p:sldMasterIdLst>
  <p:sldIdLst>
    <p:sldId xmlns:r="http://schemas.openxmlformats.org/officeDocument/2006/relationships" id="256" r:id="R041756b4c49d483f"/>
    <p:sldId xmlns:r="http://schemas.openxmlformats.org/officeDocument/2006/relationships" id="257" r:id="R0792f3ca1a5845ea"/>
    <p:sldId xmlns:r="http://schemas.openxmlformats.org/officeDocument/2006/relationships" id="258" r:id="Rf2e051a0fcf6417f"/>
    <p:sldId xmlns:r="http://schemas.openxmlformats.org/officeDocument/2006/relationships" id="259" r:id="Rbe93c80d28274f28"/>
    <p:sldId xmlns:r="http://schemas.openxmlformats.org/officeDocument/2006/relationships" id="260" r:id="R9d7d9270096f44ff"/>
    <p:sldId xmlns:r="http://schemas.openxmlformats.org/officeDocument/2006/relationships" id="261" r:id="R5c859ec8d87c4076"/>
    <p:sldId xmlns:r="http://schemas.openxmlformats.org/officeDocument/2006/relationships" id="262" r:id="R0df6735d28e545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f079dec174e5c" /><Relationship Type="http://schemas.openxmlformats.org/officeDocument/2006/relationships/slide" Target="/ppt/slides/slide1.xml" Id="R041756b4c49d483f" /><Relationship Type="http://schemas.openxmlformats.org/officeDocument/2006/relationships/slide" Target="/ppt/slides/slide2.xml" Id="R0792f3ca1a5845ea" /><Relationship Type="http://schemas.openxmlformats.org/officeDocument/2006/relationships/slide" Target="/ppt/slides/slide3.xml" Id="Rf2e051a0fcf6417f" /><Relationship Type="http://schemas.openxmlformats.org/officeDocument/2006/relationships/slide" Target="/ppt/slides/slide4.xml" Id="Rbe93c80d28274f28" /><Relationship Type="http://schemas.openxmlformats.org/officeDocument/2006/relationships/slide" Target="/ppt/slides/slide5.xml" Id="R9d7d9270096f44ff" /><Relationship Type="http://schemas.openxmlformats.org/officeDocument/2006/relationships/slide" Target="/ppt/slides/slide6.xml" Id="R5c859ec8d87c4076" /><Relationship Type="http://schemas.openxmlformats.org/officeDocument/2006/relationships/slide" Target="/ppt/slides/slide7.xml" Id="R0df6735d28e545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af1fa9e2549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3d82522e44fd1" /><Relationship Type="http://schemas.openxmlformats.org/officeDocument/2006/relationships/theme" Target="/ppt/slideMasters/theme/theme1.xml" Id="R0c98f1c862334e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93d82522e44f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89e5bf9334c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2d93e53e5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82437b90840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3310b6fc045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250289aed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ca71f133348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491a5495f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M-B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M-B HOLDING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160 462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MARISA IREN BUVIK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Berg, Fjellstubben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928 407 608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