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951cf71bf40a474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dd125334b984207"/>
  </p:sldMasterIdLst>
  <p:sldIdLst>
    <p:sldId xmlns:r="http://schemas.openxmlformats.org/officeDocument/2006/relationships" id="256" r:id="Ra7a46a041d394287"/>
    <p:sldId xmlns:r="http://schemas.openxmlformats.org/officeDocument/2006/relationships" id="257" r:id="R66d3cf6c412642d1"/>
    <p:sldId xmlns:r="http://schemas.openxmlformats.org/officeDocument/2006/relationships" id="258" r:id="R948c7b54e9c34461"/>
    <p:sldId xmlns:r="http://schemas.openxmlformats.org/officeDocument/2006/relationships" id="259" r:id="R2fcfa9919fd341a4"/>
    <p:sldId xmlns:r="http://schemas.openxmlformats.org/officeDocument/2006/relationships" id="260" r:id="R5a537aa9eeaf4f9a"/>
    <p:sldId xmlns:r="http://schemas.openxmlformats.org/officeDocument/2006/relationships" id="261" r:id="Rbee8230154b44904"/>
    <p:sldId xmlns:r="http://schemas.openxmlformats.org/officeDocument/2006/relationships" id="262" r:id="R74c99cb819bc400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dd125334b984207" /><Relationship Type="http://schemas.openxmlformats.org/officeDocument/2006/relationships/slide" Target="/ppt/slides/slide1.xml" Id="Ra7a46a041d394287" /><Relationship Type="http://schemas.openxmlformats.org/officeDocument/2006/relationships/slide" Target="/ppt/slides/slide2.xml" Id="R66d3cf6c412642d1" /><Relationship Type="http://schemas.openxmlformats.org/officeDocument/2006/relationships/slide" Target="/ppt/slides/slide3.xml" Id="R948c7b54e9c34461" /><Relationship Type="http://schemas.openxmlformats.org/officeDocument/2006/relationships/slide" Target="/ppt/slides/slide4.xml" Id="R2fcfa9919fd341a4" /><Relationship Type="http://schemas.openxmlformats.org/officeDocument/2006/relationships/slide" Target="/ppt/slides/slide5.xml" Id="R5a537aa9eeaf4f9a" /><Relationship Type="http://schemas.openxmlformats.org/officeDocument/2006/relationships/slide" Target="/ppt/slides/slide6.xml" Id="Rbee8230154b44904" /><Relationship Type="http://schemas.openxmlformats.org/officeDocument/2006/relationships/slide" Target="/ppt/slides/slide7.xml" Id="R74c99cb819bc400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b41da73108f45cc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fe527b121654440" /><Relationship Type="http://schemas.openxmlformats.org/officeDocument/2006/relationships/theme" Target="/ppt/slideMasters/theme/theme1.xml" Id="R30385dce24e34ab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fe527b12165444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15b78f88647409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1bcd82f6f9447a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e9407e82724ff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b3f61a842f148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9df0ec12f68403a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ef42962c0a54c1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7cc7eacadd45b2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M-B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M-B HOLDING AS ble etablert [år] og holder til i Kolvereid.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−10 298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147 206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160 462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MARISA IREN BUVIK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MORTEN BERG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Morten Berg, Fjellstubben 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7970 Kolvereid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928 407 608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M-B HOLDING AS</a:t>
            </a:r>
          </a:p>
        </p:txBody>
      </p:sp>
    </p:spTree>
  </p:cSld>
  <p:clrMapOvr>
    <a:masterClrMapping xmlns:a="http://schemas.openxmlformats.org/drawingml/2006/main"/>
  </p:clrMapOvr>
</p:sld>
</file>