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dec482da714e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6dac7a66ac406e"/>
  </p:sldMasterIdLst>
  <p:sldIdLst>
    <p:sldId xmlns:r="http://schemas.openxmlformats.org/officeDocument/2006/relationships" id="256" r:id="R218765e3628d4433"/>
    <p:sldId xmlns:r="http://schemas.openxmlformats.org/officeDocument/2006/relationships" id="257" r:id="R95cab4dc76e8442f"/>
    <p:sldId xmlns:r="http://schemas.openxmlformats.org/officeDocument/2006/relationships" id="258" r:id="R2f21201f75734161"/>
    <p:sldId xmlns:r="http://schemas.openxmlformats.org/officeDocument/2006/relationships" id="259" r:id="R645d7aaf4c884fd5"/>
    <p:sldId xmlns:r="http://schemas.openxmlformats.org/officeDocument/2006/relationships" id="260" r:id="R87688c245dca4f3b"/>
    <p:sldId xmlns:r="http://schemas.openxmlformats.org/officeDocument/2006/relationships" id="261" r:id="R7ce055d524aa4f47"/>
    <p:sldId xmlns:r="http://schemas.openxmlformats.org/officeDocument/2006/relationships" id="262" r:id="Rf8b4957354a346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6dac7a66ac406e" /><Relationship Type="http://schemas.openxmlformats.org/officeDocument/2006/relationships/slide" Target="/ppt/slides/slide1.xml" Id="R218765e3628d4433" /><Relationship Type="http://schemas.openxmlformats.org/officeDocument/2006/relationships/slide" Target="/ppt/slides/slide2.xml" Id="R95cab4dc76e8442f" /><Relationship Type="http://schemas.openxmlformats.org/officeDocument/2006/relationships/slide" Target="/ppt/slides/slide3.xml" Id="R2f21201f75734161" /><Relationship Type="http://schemas.openxmlformats.org/officeDocument/2006/relationships/slide" Target="/ppt/slides/slide4.xml" Id="R645d7aaf4c884fd5" /><Relationship Type="http://schemas.openxmlformats.org/officeDocument/2006/relationships/slide" Target="/ppt/slides/slide5.xml" Id="R87688c245dca4f3b" /><Relationship Type="http://schemas.openxmlformats.org/officeDocument/2006/relationships/slide" Target="/ppt/slides/slide6.xml" Id="R7ce055d524aa4f47" /><Relationship Type="http://schemas.openxmlformats.org/officeDocument/2006/relationships/slide" Target="/ppt/slides/slide7.xml" Id="Rf8b4957354a346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e08a506e2347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d4fa5bd98417f" /><Relationship Type="http://schemas.openxmlformats.org/officeDocument/2006/relationships/theme" Target="/ppt/slideMasters/theme/theme1.xml" Id="Rfb5bd93e526f4e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1d4fa5bd9841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268973cda4e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782d2376e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f1ef7a85b4d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9e2315b624c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bf9580df84a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6c3afaebc4c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751ba98db45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CLASS OF '17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CLASS OF '17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1 291 318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1 321 318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AMBEMA MANAGEMENT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 CHALLENGE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BAUSTAD &amp; CO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PILAR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DIVEST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EPPUS AS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 Holms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928 347 613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CLASS OF '17 AS</a:t>
            </a:r>
          </a:p>
        </p:txBody>
      </p:sp>
    </p:spTree>
  </p:cSld>
  <p:clrMapOvr>
    <a:masterClrMapping xmlns:a="http://schemas.openxmlformats.org/drawingml/2006/main"/>
  </p:clrMapOvr>
</p:sld>
</file>