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e484770c0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006ac16f94df9"/>
  </p:sldMasterIdLst>
  <p:sldIdLst>
    <p:sldId xmlns:r="http://schemas.openxmlformats.org/officeDocument/2006/relationships" id="256" r:id="R5b123de4951945a6"/>
    <p:sldId xmlns:r="http://schemas.openxmlformats.org/officeDocument/2006/relationships" id="257" r:id="R767e33efaf2540cb"/>
    <p:sldId xmlns:r="http://schemas.openxmlformats.org/officeDocument/2006/relationships" id="258" r:id="R2a7c2c31f2934230"/>
    <p:sldId xmlns:r="http://schemas.openxmlformats.org/officeDocument/2006/relationships" id="259" r:id="R6974fc3273ef4430"/>
    <p:sldId xmlns:r="http://schemas.openxmlformats.org/officeDocument/2006/relationships" id="260" r:id="Rcacfde08d19a451f"/>
    <p:sldId xmlns:r="http://schemas.openxmlformats.org/officeDocument/2006/relationships" id="261" r:id="Ra0d810478ced4d1d"/>
    <p:sldId xmlns:r="http://schemas.openxmlformats.org/officeDocument/2006/relationships" id="262" r:id="R3144a313ea7849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006ac16f94df9" /><Relationship Type="http://schemas.openxmlformats.org/officeDocument/2006/relationships/slide" Target="/ppt/slides/slide1.xml" Id="R5b123de4951945a6" /><Relationship Type="http://schemas.openxmlformats.org/officeDocument/2006/relationships/slide" Target="/ppt/slides/slide2.xml" Id="R767e33efaf2540cb" /><Relationship Type="http://schemas.openxmlformats.org/officeDocument/2006/relationships/slide" Target="/ppt/slides/slide3.xml" Id="R2a7c2c31f2934230" /><Relationship Type="http://schemas.openxmlformats.org/officeDocument/2006/relationships/slide" Target="/ppt/slides/slide4.xml" Id="R6974fc3273ef4430" /><Relationship Type="http://schemas.openxmlformats.org/officeDocument/2006/relationships/slide" Target="/ppt/slides/slide5.xml" Id="Rcacfde08d19a451f" /><Relationship Type="http://schemas.openxmlformats.org/officeDocument/2006/relationships/slide" Target="/ppt/slides/slide6.xml" Id="Ra0d810478ced4d1d" /><Relationship Type="http://schemas.openxmlformats.org/officeDocument/2006/relationships/slide" Target="/ppt/slides/slide7.xml" Id="R3144a313ea7849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0b105e42f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132ff164e4ed1" /><Relationship Type="http://schemas.openxmlformats.org/officeDocument/2006/relationships/theme" Target="/ppt/slideMasters/theme/theme1.xml" Id="R577d4f0e7843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9132ff164e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7fd6f9f7e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01c840f82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66d9ccc6b47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ad7929e0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496c78563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4709fac2a4e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37829c40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