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8fed64698e4b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414b0249648ea"/>
  </p:sldMasterIdLst>
  <p:sldIdLst>
    <p:sldId xmlns:r="http://schemas.openxmlformats.org/officeDocument/2006/relationships" id="256" r:id="R254e35f236794615"/>
    <p:sldId xmlns:r="http://schemas.openxmlformats.org/officeDocument/2006/relationships" id="257" r:id="R89327becd3db489a"/>
    <p:sldId xmlns:r="http://schemas.openxmlformats.org/officeDocument/2006/relationships" id="258" r:id="R2fe400d7874b44d0"/>
    <p:sldId xmlns:r="http://schemas.openxmlformats.org/officeDocument/2006/relationships" id="259" r:id="Rc636b7d1fe59492d"/>
    <p:sldId xmlns:r="http://schemas.openxmlformats.org/officeDocument/2006/relationships" id="260" r:id="Rb95ff6c6b65c4ae7"/>
    <p:sldId xmlns:r="http://schemas.openxmlformats.org/officeDocument/2006/relationships" id="261" r:id="R7c51c3c328e74822"/>
    <p:sldId xmlns:r="http://schemas.openxmlformats.org/officeDocument/2006/relationships" id="262" r:id="R87f2dc3adf5d41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414b0249648ea" /><Relationship Type="http://schemas.openxmlformats.org/officeDocument/2006/relationships/slide" Target="/ppt/slides/slide1.xml" Id="R254e35f236794615" /><Relationship Type="http://schemas.openxmlformats.org/officeDocument/2006/relationships/slide" Target="/ppt/slides/slide2.xml" Id="R89327becd3db489a" /><Relationship Type="http://schemas.openxmlformats.org/officeDocument/2006/relationships/slide" Target="/ppt/slides/slide3.xml" Id="R2fe400d7874b44d0" /><Relationship Type="http://schemas.openxmlformats.org/officeDocument/2006/relationships/slide" Target="/ppt/slides/slide4.xml" Id="Rc636b7d1fe59492d" /><Relationship Type="http://schemas.openxmlformats.org/officeDocument/2006/relationships/slide" Target="/ppt/slides/slide5.xml" Id="Rb95ff6c6b65c4ae7" /><Relationship Type="http://schemas.openxmlformats.org/officeDocument/2006/relationships/slide" Target="/ppt/slides/slide6.xml" Id="R7c51c3c328e74822" /><Relationship Type="http://schemas.openxmlformats.org/officeDocument/2006/relationships/slide" Target="/ppt/slides/slide7.xml" Id="R87f2dc3adf5d41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dae40a6844c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daae5c71504d42" /><Relationship Type="http://schemas.openxmlformats.org/officeDocument/2006/relationships/theme" Target="/ppt/slideMasters/theme/theme1.xml" Id="R28bfcaeca8ad4a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daae5c71504d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30eb6f0d0041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003eb71a44c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51cb5301543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6e91fd9644c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9d6a97f1749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37f3eb57345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b872f0d144d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STM INVEST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277 196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6 064 516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16 258 600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16 406 589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MØRK STULE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Hamreheia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928 323 749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STM INVEST AS</a:t>
            </a:r>
          </a:p>
        </p:txBody>
      </p:sp>
    </p:spTree>
  </p:cSld>
  <p:clrMapOvr>
    <a:masterClrMapping xmlns:a="http://schemas.openxmlformats.org/drawingml/2006/main"/>
  </p:clrMapOvr>
</p:sld>
</file>