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ccee7180f46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7fa500b6a46b7"/>
  </p:sldMasterIdLst>
  <p:sldIdLst>
    <p:sldId xmlns:r="http://schemas.openxmlformats.org/officeDocument/2006/relationships" id="256" r:id="Rb4f31be3832e44b5"/>
    <p:sldId xmlns:r="http://schemas.openxmlformats.org/officeDocument/2006/relationships" id="257" r:id="Rc0e484d75a1944e1"/>
    <p:sldId xmlns:r="http://schemas.openxmlformats.org/officeDocument/2006/relationships" id="258" r:id="R60a0f99109864b0f"/>
    <p:sldId xmlns:r="http://schemas.openxmlformats.org/officeDocument/2006/relationships" id="259" r:id="Rdfd91e73e55d4bd6"/>
    <p:sldId xmlns:r="http://schemas.openxmlformats.org/officeDocument/2006/relationships" id="260" r:id="Re71c4560e6b84dee"/>
    <p:sldId xmlns:r="http://schemas.openxmlformats.org/officeDocument/2006/relationships" id="261" r:id="R535b2c9f9c424901"/>
    <p:sldId xmlns:r="http://schemas.openxmlformats.org/officeDocument/2006/relationships" id="262" r:id="R311ce9a99e9f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7fa500b6a46b7" /><Relationship Type="http://schemas.openxmlformats.org/officeDocument/2006/relationships/slide" Target="/ppt/slides/slide1.xml" Id="Rb4f31be3832e44b5" /><Relationship Type="http://schemas.openxmlformats.org/officeDocument/2006/relationships/slide" Target="/ppt/slides/slide2.xml" Id="Rc0e484d75a1944e1" /><Relationship Type="http://schemas.openxmlformats.org/officeDocument/2006/relationships/slide" Target="/ppt/slides/slide3.xml" Id="R60a0f99109864b0f" /><Relationship Type="http://schemas.openxmlformats.org/officeDocument/2006/relationships/slide" Target="/ppt/slides/slide4.xml" Id="Rdfd91e73e55d4bd6" /><Relationship Type="http://schemas.openxmlformats.org/officeDocument/2006/relationships/slide" Target="/ppt/slides/slide5.xml" Id="Re71c4560e6b84dee" /><Relationship Type="http://schemas.openxmlformats.org/officeDocument/2006/relationships/slide" Target="/ppt/slides/slide6.xml" Id="R535b2c9f9c424901" /><Relationship Type="http://schemas.openxmlformats.org/officeDocument/2006/relationships/slide" Target="/ppt/slides/slide7.xml" Id="R311ce9a99e9f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8c427c34e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1a2212ac54dc7" /><Relationship Type="http://schemas.openxmlformats.org/officeDocument/2006/relationships/theme" Target="/ppt/slideMasters/theme/theme1.xml" Id="R1ef7f4bb8056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1a2212ac54d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0d3ed2dca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69a5011cd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35138bbb2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d98a31afb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5022185ed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99dd1968e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504bc535f4d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