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861b14c26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11517eca34cf0"/>
  </p:sldMasterIdLst>
  <p:sldIdLst>
    <p:sldId xmlns:r="http://schemas.openxmlformats.org/officeDocument/2006/relationships" id="256" r:id="R407cfcd9d8dd46e6"/>
    <p:sldId xmlns:r="http://schemas.openxmlformats.org/officeDocument/2006/relationships" id="257" r:id="R225b70f19bfe4d98"/>
    <p:sldId xmlns:r="http://schemas.openxmlformats.org/officeDocument/2006/relationships" id="258" r:id="Rc2c712ca476c499e"/>
    <p:sldId xmlns:r="http://schemas.openxmlformats.org/officeDocument/2006/relationships" id="259" r:id="Ra3c3fd18507744f5"/>
    <p:sldId xmlns:r="http://schemas.openxmlformats.org/officeDocument/2006/relationships" id="260" r:id="R14f123a97c0d4905"/>
    <p:sldId xmlns:r="http://schemas.openxmlformats.org/officeDocument/2006/relationships" id="261" r:id="Rcef242cdf328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11517eca34cf0" /><Relationship Type="http://schemas.openxmlformats.org/officeDocument/2006/relationships/slide" Target="/ppt/slides/slide1.xml" Id="R407cfcd9d8dd46e6" /><Relationship Type="http://schemas.openxmlformats.org/officeDocument/2006/relationships/slide" Target="/ppt/slides/slide2.xml" Id="R225b70f19bfe4d98" /><Relationship Type="http://schemas.openxmlformats.org/officeDocument/2006/relationships/slide" Target="/ppt/slides/slide3.xml" Id="Rc2c712ca476c499e" /><Relationship Type="http://schemas.openxmlformats.org/officeDocument/2006/relationships/slide" Target="/ppt/slides/slide4.xml" Id="Ra3c3fd18507744f5" /><Relationship Type="http://schemas.openxmlformats.org/officeDocument/2006/relationships/slide" Target="/ppt/slides/slide5.xml" Id="R14f123a97c0d4905" /><Relationship Type="http://schemas.openxmlformats.org/officeDocument/2006/relationships/slide" Target="/ppt/slides/slide6.xml" Id="Rcef242cdf328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0a729fb08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406940574ad0" /><Relationship Type="http://schemas.openxmlformats.org/officeDocument/2006/relationships/theme" Target="/ppt/slideMasters/theme/theme1.xml" Id="Rb90ccbba37e7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840694057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edb89ed7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f5f8ddf4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2c712bb6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2a29f84b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7711ecf5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3fae294f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