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6ce656f9a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2e0cfa3c44ddc"/>
  </p:sldMasterIdLst>
  <p:sldIdLst>
    <p:sldId xmlns:r="http://schemas.openxmlformats.org/officeDocument/2006/relationships" id="256" r:id="R858073a4a198420b"/>
    <p:sldId xmlns:r="http://schemas.openxmlformats.org/officeDocument/2006/relationships" id="257" r:id="Ra7cb630e3b184fd1"/>
    <p:sldId xmlns:r="http://schemas.openxmlformats.org/officeDocument/2006/relationships" id="258" r:id="R50e4d13bd4514417"/>
    <p:sldId xmlns:r="http://schemas.openxmlformats.org/officeDocument/2006/relationships" id="259" r:id="R661626a375b4434a"/>
    <p:sldId xmlns:r="http://schemas.openxmlformats.org/officeDocument/2006/relationships" id="260" r:id="Rbfc490a626964b2e"/>
    <p:sldId xmlns:r="http://schemas.openxmlformats.org/officeDocument/2006/relationships" id="261" r:id="R8459c83b30fb486f"/>
    <p:sldId xmlns:r="http://schemas.openxmlformats.org/officeDocument/2006/relationships" id="262" r:id="R1ac87c50067343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2e0cfa3c44ddc" /><Relationship Type="http://schemas.openxmlformats.org/officeDocument/2006/relationships/slide" Target="/ppt/slides/slide1.xml" Id="R858073a4a198420b" /><Relationship Type="http://schemas.openxmlformats.org/officeDocument/2006/relationships/slide" Target="/ppt/slides/slide2.xml" Id="Ra7cb630e3b184fd1" /><Relationship Type="http://schemas.openxmlformats.org/officeDocument/2006/relationships/slide" Target="/ppt/slides/slide3.xml" Id="R50e4d13bd4514417" /><Relationship Type="http://schemas.openxmlformats.org/officeDocument/2006/relationships/slide" Target="/ppt/slides/slide4.xml" Id="R661626a375b4434a" /><Relationship Type="http://schemas.openxmlformats.org/officeDocument/2006/relationships/slide" Target="/ppt/slides/slide5.xml" Id="Rbfc490a626964b2e" /><Relationship Type="http://schemas.openxmlformats.org/officeDocument/2006/relationships/slide" Target="/ppt/slides/slide6.xml" Id="R8459c83b30fb486f" /><Relationship Type="http://schemas.openxmlformats.org/officeDocument/2006/relationships/slide" Target="/ppt/slides/slide7.xml" Id="R1ac87c50067343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3712774c4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628bc592b4b0f" /><Relationship Type="http://schemas.openxmlformats.org/officeDocument/2006/relationships/theme" Target="/ppt/slideMasters/theme/theme1.xml" Id="Rdfa00cae8b3f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628bc592b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91e54c810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2657c9c0b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201178c9c4f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8b27ae767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d2c7dd55b45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8048ba94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4bb31b424d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TREIVEST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TREIVEST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1 412 843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STEINAR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EGIL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SUNNARVIK ANDERS OLA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928 296 563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