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c5eca2d2c4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a326843ce24525"/>
  </p:sldMasterIdLst>
  <p:sldIdLst>
    <p:sldId xmlns:r="http://schemas.openxmlformats.org/officeDocument/2006/relationships" id="256" r:id="Ra03b8d6b14ae4077"/>
    <p:sldId xmlns:r="http://schemas.openxmlformats.org/officeDocument/2006/relationships" id="257" r:id="Redd801be765246f6"/>
    <p:sldId xmlns:r="http://schemas.openxmlformats.org/officeDocument/2006/relationships" id="258" r:id="R029bb669e8f04f29"/>
    <p:sldId xmlns:r="http://schemas.openxmlformats.org/officeDocument/2006/relationships" id="259" r:id="R540e52df355e4340"/>
    <p:sldId xmlns:r="http://schemas.openxmlformats.org/officeDocument/2006/relationships" id="260" r:id="R9d99a73791a34e01"/>
    <p:sldId xmlns:r="http://schemas.openxmlformats.org/officeDocument/2006/relationships" id="261" r:id="Rde6cbb4d44ec4c7c"/>
    <p:sldId xmlns:r="http://schemas.openxmlformats.org/officeDocument/2006/relationships" id="262" r:id="R72850ff2ec0146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a326843ce24525" /><Relationship Type="http://schemas.openxmlformats.org/officeDocument/2006/relationships/slide" Target="/ppt/slides/slide1.xml" Id="Ra03b8d6b14ae4077" /><Relationship Type="http://schemas.openxmlformats.org/officeDocument/2006/relationships/slide" Target="/ppt/slides/slide2.xml" Id="Redd801be765246f6" /><Relationship Type="http://schemas.openxmlformats.org/officeDocument/2006/relationships/slide" Target="/ppt/slides/slide3.xml" Id="R029bb669e8f04f29" /><Relationship Type="http://schemas.openxmlformats.org/officeDocument/2006/relationships/slide" Target="/ppt/slides/slide4.xml" Id="R540e52df355e4340" /><Relationship Type="http://schemas.openxmlformats.org/officeDocument/2006/relationships/slide" Target="/ppt/slides/slide5.xml" Id="R9d99a73791a34e01" /><Relationship Type="http://schemas.openxmlformats.org/officeDocument/2006/relationships/slide" Target="/ppt/slides/slide6.xml" Id="Rde6cbb4d44ec4c7c" /><Relationship Type="http://schemas.openxmlformats.org/officeDocument/2006/relationships/slide" Target="/ppt/slides/slide7.xml" Id="R72850ff2ec0146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d20b8df35149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e7eb069574fc0" /><Relationship Type="http://schemas.openxmlformats.org/officeDocument/2006/relationships/theme" Target="/ppt/slideMasters/theme/theme1.xml" Id="Rb590c4f521f847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8e7eb069574f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9703ded184a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5feee81f844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acb78236844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adfa5b55647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5f679b29a45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ed1785b7f47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131676c8240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KANTSTEN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KANTSTEN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2 273 183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2 278 378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ANSTEN KNUT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ANSTEN KNUT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Ansten, Pareliusveien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928 180 913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