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c3d9c8ff1944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3967e6d8464ecf"/>
  </p:sldMasterIdLst>
  <p:sldIdLst>
    <p:sldId xmlns:r="http://schemas.openxmlformats.org/officeDocument/2006/relationships" id="256" r:id="R132fcc1ea9664be4"/>
    <p:sldId xmlns:r="http://schemas.openxmlformats.org/officeDocument/2006/relationships" id="257" r:id="Rebb506aa743b46fa"/>
    <p:sldId xmlns:r="http://schemas.openxmlformats.org/officeDocument/2006/relationships" id="258" r:id="Rf8b680cb80264198"/>
    <p:sldId xmlns:r="http://schemas.openxmlformats.org/officeDocument/2006/relationships" id="259" r:id="R9d631b586bd14206"/>
    <p:sldId xmlns:r="http://schemas.openxmlformats.org/officeDocument/2006/relationships" id="260" r:id="Rbc517f2a13094e1b"/>
    <p:sldId xmlns:r="http://schemas.openxmlformats.org/officeDocument/2006/relationships" id="261" r:id="R11dbff24143c4dec"/>
    <p:sldId xmlns:r="http://schemas.openxmlformats.org/officeDocument/2006/relationships" id="262" r:id="R197e565ce7d146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3967e6d8464ecf" /><Relationship Type="http://schemas.openxmlformats.org/officeDocument/2006/relationships/slide" Target="/ppt/slides/slide1.xml" Id="R132fcc1ea9664be4" /><Relationship Type="http://schemas.openxmlformats.org/officeDocument/2006/relationships/slide" Target="/ppt/slides/slide2.xml" Id="Rebb506aa743b46fa" /><Relationship Type="http://schemas.openxmlformats.org/officeDocument/2006/relationships/slide" Target="/ppt/slides/slide3.xml" Id="Rf8b680cb80264198" /><Relationship Type="http://schemas.openxmlformats.org/officeDocument/2006/relationships/slide" Target="/ppt/slides/slide4.xml" Id="R9d631b586bd14206" /><Relationship Type="http://schemas.openxmlformats.org/officeDocument/2006/relationships/slide" Target="/ppt/slides/slide5.xml" Id="Rbc517f2a13094e1b" /><Relationship Type="http://schemas.openxmlformats.org/officeDocument/2006/relationships/slide" Target="/ppt/slides/slide6.xml" Id="R11dbff24143c4dec" /><Relationship Type="http://schemas.openxmlformats.org/officeDocument/2006/relationships/slide" Target="/ppt/slides/slide7.xml" Id="R197e565ce7d146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0e830cb4e94f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54bd000bb4a37" /><Relationship Type="http://schemas.openxmlformats.org/officeDocument/2006/relationships/theme" Target="/ppt/slideMasters/theme/theme1.xml" Id="R719412f3feb449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a54bd000bb4a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0f1700ee74c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a98d4ce5b41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7ed89080149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2305bbb8141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cd81a694643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a6e790fbd49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8f76f95d743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NAMSOS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NAMSOS HOLDING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Hevlanbakkan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7805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928 173 321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NAMSOS HOLDING AS</a:t>
            </a:r>
          </a:p>
        </p:txBody>
      </p:sp>
    </p:spTree>
  </p:cSld>
  <p:clrMapOvr>
    <a:masterClrMapping xmlns:a="http://schemas.openxmlformats.org/drawingml/2006/main"/>
  </p:clrMapOvr>
</p:sld>
</file>