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fdedf4179141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fe846547bc4b88"/>
  </p:sldMasterIdLst>
  <p:sldIdLst>
    <p:sldId xmlns:r="http://schemas.openxmlformats.org/officeDocument/2006/relationships" id="256" r:id="R8b79fec11d024039"/>
    <p:sldId xmlns:r="http://schemas.openxmlformats.org/officeDocument/2006/relationships" id="257" r:id="R45a450de43584706"/>
    <p:sldId xmlns:r="http://schemas.openxmlformats.org/officeDocument/2006/relationships" id="258" r:id="R09fb171390b8487a"/>
    <p:sldId xmlns:r="http://schemas.openxmlformats.org/officeDocument/2006/relationships" id="259" r:id="Rd916f235bdd94b85"/>
    <p:sldId xmlns:r="http://schemas.openxmlformats.org/officeDocument/2006/relationships" id="260" r:id="R0a50d3f47ba14627"/>
    <p:sldId xmlns:r="http://schemas.openxmlformats.org/officeDocument/2006/relationships" id="261" r:id="R8c61377e706e4a56"/>
    <p:sldId xmlns:r="http://schemas.openxmlformats.org/officeDocument/2006/relationships" id="262" r:id="R4078891b91194b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fe846547bc4b88" /><Relationship Type="http://schemas.openxmlformats.org/officeDocument/2006/relationships/slide" Target="/ppt/slides/slide1.xml" Id="R8b79fec11d024039" /><Relationship Type="http://schemas.openxmlformats.org/officeDocument/2006/relationships/slide" Target="/ppt/slides/slide2.xml" Id="R45a450de43584706" /><Relationship Type="http://schemas.openxmlformats.org/officeDocument/2006/relationships/slide" Target="/ppt/slides/slide3.xml" Id="R09fb171390b8487a" /><Relationship Type="http://schemas.openxmlformats.org/officeDocument/2006/relationships/slide" Target="/ppt/slides/slide4.xml" Id="Rd916f235bdd94b85" /><Relationship Type="http://schemas.openxmlformats.org/officeDocument/2006/relationships/slide" Target="/ppt/slides/slide5.xml" Id="R0a50d3f47ba14627" /><Relationship Type="http://schemas.openxmlformats.org/officeDocument/2006/relationships/slide" Target="/ppt/slides/slide6.xml" Id="R8c61377e706e4a56" /><Relationship Type="http://schemas.openxmlformats.org/officeDocument/2006/relationships/slide" Target="/ppt/slides/slide7.xml" Id="R4078891b91194b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a2e61c773448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1beffd9af449b" /><Relationship Type="http://schemas.openxmlformats.org/officeDocument/2006/relationships/theme" Target="/ppt/slideMasters/theme/theme1.xml" Id="Rcb6aa13066dc4f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01beffd9af44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146669cf140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498961dd14f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524f32bfc49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5aded916a45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95b3b9f8345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0abe1c90748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43c98594d48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FBS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FBS GROUP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280 419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−3 335 385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−3 406 633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−2 449 440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11 093 262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KIDS AT WORK HOLDING AS  –  67,0 %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IMAGINARIA AS  –  11,2 %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HAGEN  –  10,6 %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ERP INVEST AS  –  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GV19 INVEST AS  –  5,6 %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Arne Hansen, Tord Pedersens gate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928 131 920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FBS GROUP AS</a:t>
            </a:r>
          </a:p>
        </p:txBody>
      </p:sp>
    </p:spTree>
  </p:cSld>
  <p:clrMapOvr>
    <a:masterClrMapping xmlns:a="http://schemas.openxmlformats.org/drawingml/2006/main"/>
  </p:clrMapOvr>
</p:sld>
</file>