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d80f420a3d4f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ac00c2a7474935"/>
  </p:sldMasterIdLst>
  <p:sldIdLst>
    <p:sldId xmlns:r="http://schemas.openxmlformats.org/officeDocument/2006/relationships" id="256" r:id="Rbb507b34e68a4d34"/>
    <p:sldId xmlns:r="http://schemas.openxmlformats.org/officeDocument/2006/relationships" id="257" r:id="Ra1048155d2424272"/>
    <p:sldId xmlns:r="http://schemas.openxmlformats.org/officeDocument/2006/relationships" id="258" r:id="R29e012776d4e440b"/>
    <p:sldId xmlns:r="http://schemas.openxmlformats.org/officeDocument/2006/relationships" id="259" r:id="Re024f77de73b4adf"/>
    <p:sldId xmlns:r="http://schemas.openxmlformats.org/officeDocument/2006/relationships" id="260" r:id="R584730d64e944ec7"/>
    <p:sldId xmlns:r="http://schemas.openxmlformats.org/officeDocument/2006/relationships" id="261" r:id="Rc5c7b69f2bba46ce"/>
    <p:sldId xmlns:r="http://schemas.openxmlformats.org/officeDocument/2006/relationships" id="262" r:id="Rf29f2139649f4d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c00c2a7474935" /><Relationship Type="http://schemas.openxmlformats.org/officeDocument/2006/relationships/slide" Target="/ppt/slides/slide1.xml" Id="Rbb507b34e68a4d34" /><Relationship Type="http://schemas.openxmlformats.org/officeDocument/2006/relationships/slide" Target="/ppt/slides/slide2.xml" Id="Ra1048155d2424272" /><Relationship Type="http://schemas.openxmlformats.org/officeDocument/2006/relationships/slide" Target="/ppt/slides/slide3.xml" Id="R29e012776d4e440b" /><Relationship Type="http://schemas.openxmlformats.org/officeDocument/2006/relationships/slide" Target="/ppt/slides/slide4.xml" Id="Re024f77de73b4adf" /><Relationship Type="http://schemas.openxmlformats.org/officeDocument/2006/relationships/slide" Target="/ppt/slides/slide5.xml" Id="R584730d64e944ec7" /><Relationship Type="http://schemas.openxmlformats.org/officeDocument/2006/relationships/slide" Target="/ppt/slides/slide6.xml" Id="Rc5c7b69f2bba46ce" /><Relationship Type="http://schemas.openxmlformats.org/officeDocument/2006/relationships/slide" Target="/ppt/slides/slide7.xml" Id="Rf29f2139649f4d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7c266f5bf4d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4b84d5b184726" /><Relationship Type="http://schemas.openxmlformats.org/officeDocument/2006/relationships/theme" Target="/ppt/slideMasters/theme/theme1.xml" Id="Rdcb38d0de84047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e4b84d5b1847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025eca8be4e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25aa60eb341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e757a06344f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7e529d4e446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722a6f43d47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93fb5f5ee4e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8e3f4501c46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FBS GROUP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280 419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−3 335 385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−3 406 633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−2 449 440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11 093 262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KIDS AT WORK HOLDING AS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IMAGINARIA AS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HAGEN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ERP INVEST AS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GV19 INVEST AS  –  5,6 %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Arne Hansen, Tord Pedersens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928 131 920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FBS GROUP AS</a:t>
            </a:r>
          </a:p>
        </p:txBody>
      </p:sp>
    </p:spTree>
  </p:cSld>
  <p:clrMapOvr>
    <a:masterClrMapping xmlns:a="http://schemas.openxmlformats.org/drawingml/2006/main"/>
  </p:clrMapOvr>
</p:sld>
</file>