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5f67fe48f24f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48dff4f9db43ef"/>
  </p:sldMasterIdLst>
  <p:sldIdLst>
    <p:sldId xmlns:r="http://schemas.openxmlformats.org/officeDocument/2006/relationships" id="256" r:id="Rb01299c21ad54d29"/>
    <p:sldId xmlns:r="http://schemas.openxmlformats.org/officeDocument/2006/relationships" id="257" r:id="Rd028384ecead451f"/>
    <p:sldId xmlns:r="http://schemas.openxmlformats.org/officeDocument/2006/relationships" id="258" r:id="Rc8a6b82f47da4ff9"/>
    <p:sldId xmlns:r="http://schemas.openxmlformats.org/officeDocument/2006/relationships" id="259" r:id="R1363cc529756494d"/>
    <p:sldId xmlns:r="http://schemas.openxmlformats.org/officeDocument/2006/relationships" id="260" r:id="Rb8359ac620cc420d"/>
    <p:sldId xmlns:r="http://schemas.openxmlformats.org/officeDocument/2006/relationships" id="261" r:id="R46d1ccecfefc4b26"/>
    <p:sldId xmlns:r="http://schemas.openxmlformats.org/officeDocument/2006/relationships" id="262" r:id="R121499a8d4fb42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8dff4f9db43ef" /><Relationship Type="http://schemas.openxmlformats.org/officeDocument/2006/relationships/slide" Target="/ppt/slides/slide1.xml" Id="Rb01299c21ad54d29" /><Relationship Type="http://schemas.openxmlformats.org/officeDocument/2006/relationships/slide" Target="/ppt/slides/slide2.xml" Id="Rd028384ecead451f" /><Relationship Type="http://schemas.openxmlformats.org/officeDocument/2006/relationships/slide" Target="/ppt/slides/slide3.xml" Id="Rc8a6b82f47da4ff9" /><Relationship Type="http://schemas.openxmlformats.org/officeDocument/2006/relationships/slide" Target="/ppt/slides/slide4.xml" Id="R1363cc529756494d" /><Relationship Type="http://schemas.openxmlformats.org/officeDocument/2006/relationships/slide" Target="/ppt/slides/slide5.xml" Id="Rb8359ac620cc420d" /><Relationship Type="http://schemas.openxmlformats.org/officeDocument/2006/relationships/slide" Target="/ppt/slides/slide6.xml" Id="R46d1ccecfefc4b26" /><Relationship Type="http://schemas.openxmlformats.org/officeDocument/2006/relationships/slide" Target="/ppt/slides/slide7.xml" Id="R121499a8d4fb42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70e103a344c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368fef0f340ab" /><Relationship Type="http://schemas.openxmlformats.org/officeDocument/2006/relationships/theme" Target="/ppt/slideMasters/theme/theme1.xml" Id="R13db5844b99f4b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f368fef0f3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6ada2583e45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255b1181545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1e9bf50654e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2a665c23c4a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b194b643645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3309fe4f540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ff188c09948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ELLINGSEN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ELLINGSEN GRUPPEN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225 840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ALEXANDER PRESTERUD ELLINGSEN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928 117 839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