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18af10954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a00aa46d440ab"/>
  </p:sldMasterIdLst>
  <p:sldIdLst>
    <p:sldId xmlns:r="http://schemas.openxmlformats.org/officeDocument/2006/relationships" id="256" r:id="Rd9ce9e0de1c949b3"/>
    <p:sldId xmlns:r="http://schemas.openxmlformats.org/officeDocument/2006/relationships" id="257" r:id="R657f7e71d10c417c"/>
    <p:sldId xmlns:r="http://schemas.openxmlformats.org/officeDocument/2006/relationships" id="258" r:id="Rc0146f28728547cf"/>
    <p:sldId xmlns:r="http://schemas.openxmlformats.org/officeDocument/2006/relationships" id="259" r:id="R5a579ef8b7c94cb5"/>
    <p:sldId xmlns:r="http://schemas.openxmlformats.org/officeDocument/2006/relationships" id="260" r:id="R1870ec3bdc734cba"/>
    <p:sldId xmlns:r="http://schemas.openxmlformats.org/officeDocument/2006/relationships" id="261" r:id="Rb4ab49c06b3a49ea"/>
    <p:sldId xmlns:r="http://schemas.openxmlformats.org/officeDocument/2006/relationships" id="262" r:id="R58584d72b3a9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a00aa46d440ab" /><Relationship Type="http://schemas.openxmlformats.org/officeDocument/2006/relationships/slide" Target="/ppt/slides/slide1.xml" Id="Rd9ce9e0de1c949b3" /><Relationship Type="http://schemas.openxmlformats.org/officeDocument/2006/relationships/slide" Target="/ppt/slides/slide2.xml" Id="R657f7e71d10c417c" /><Relationship Type="http://schemas.openxmlformats.org/officeDocument/2006/relationships/slide" Target="/ppt/slides/slide3.xml" Id="Rc0146f28728547cf" /><Relationship Type="http://schemas.openxmlformats.org/officeDocument/2006/relationships/slide" Target="/ppt/slides/slide4.xml" Id="R5a579ef8b7c94cb5" /><Relationship Type="http://schemas.openxmlformats.org/officeDocument/2006/relationships/slide" Target="/ppt/slides/slide5.xml" Id="R1870ec3bdc734cba" /><Relationship Type="http://schemas.openxmlformats.org/officeDocument/2006/relationships/slide" Target="/ppt/slides/slide6.xml" Id="Rb4ab49c06b3a49ea" /><Relationship Type="http://schemas.openxmlformats.org/officeDocument/2006/relationships/slide" Target="/ppt/slides/slide7.xml" Id="R58584d72b3a9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f03ab2d20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49f326e0471a" /><Relationship Type="http://schemas.openxmlformats.org/officeDocument/2006/relationships/theme" Target="/ppt/slideMasters/theme/theme1.xml" Id="R01836fbaf01d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b49f326e0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36a07098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0f31edb9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0b119c7a0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7a6a0f01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ff5ed204e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f5d1b1bd41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c1cd4291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