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deeb1a34f4a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a018271bce4c3f"/>
  </p:sldMasterIdLst>
  <p:sldIdLst>
    <p:sldId xmlns:r="http://schemas.openxmlformats.org/officeDocument/2006/relationships" id="256" r:id="Ra00449d122f94d8a"/>
    <p:sldId xmlns:r="http://schemas.openxmlformats.org/officeDocument/2006/relationships" id="257" r:id="R6f89196ce3444db6"/>
    <p:sldId xmlns:r="http://schemas.openxmlformats.org/officeDocument/2006/relationships" id="258" r:id="R16eca731232b45f3"/>
    <p:sldId xmlns:r="http://schemas.openxmlformats.org/officeDocument/2006/relationships" id="259" r:id="R9b3ffcb0a1004622"/>
    <p:sldId xmlns:r="http://schemas.openxmlformats.org/officeDocument/2006/relationships" id="260" r:id="R64bde73465bd49bc"/>
    <p:sldId xmlns:r="http://schemas.openxmlformats.org/officeDocument/2006/relationships" id="261" r:id="R7180d9cfa5b2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018271bce4c3f" /><Relationship Type="http://schemas.openxmlformats.org/officeDocument/2006/relationships/slide" Target="/ppt/slides/slide1.xml" Id="Ra00449d122f94d8a" /><Relationship Type="http://schemas.openxmlformats.org/officeDocument/2006/relationships/slide" Target="/ppt/slides/slide2.xml" Id="R6f89196ce3444db6" /><Relationship Type="http://schemas.openxmlformats.org/officeDocument/2006/relationships/slide" Target="/ppt/slides/slide3.xml" Id="R16eca731232b45f3" /><Relationship Type="http://schemas.openxmlformats.org/officeDocument/2006/relationships/slide" Target="/ppt/slides/slide4.xml" Id="R9b3ffcb0a1004622" /><Relationship Type="http://schemas.openxmlformats.org/officeDocument/2006/relationships/slide" Target="/ppt/slides/slide5.xml" Id="R64bde73465bd49bc" /><Relationship Type="http://schemas.openxmlformats.org/officeDocument/2006/relationships/slide" Target="/ppt/slides/slide6.xml" Id="R7180d9cfa5b2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a3219b6f84d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45fb296884b5c" /><Relationship Type="http://schemas.openxmlformats.org/officeDocument/2006/relationships/theme" Target="/ppt/slideMasters/theme/theme1.xml" Id="R1024a3c74bb3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45fb29688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5ea269173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d5c259902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5245d87e9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8b5147d2645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3c8a74747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e3f74ed884c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EPA BØNES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52 038 147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15 078 812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Erik Landsvik, Vallaheiane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928 113 787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