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0a82b185c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7d49974d54081"/>
  </p:sldMasterIdLst>
  <p:sldIdLst>
    <p:sldId xmlns:r="http://schemas.openxmlformats.org/officeDocument/2006/relationships" id="256" r:id="Re7f3232270834b7b"/>
    <p:sldId xmlns:r="http://schemas.openxmlformats.org/officeDocument/2006/relationships" id="257" r:id="R6443042281ac471f"/>
    <p:sldId xmlns:r="http://schemas.openxmlformats.org/officeDocument/2006/relationships" id="258" r:id="Rb645e00f37514158"/>
    <p:sldId xmlns:r="http://schemas.openxmlformats.org/officeDocument/2006/relationships" id="259" r:id="R6a9302452d124934"/>
    <p:sldId xmlns:r="http://schemas.openxmlformats.org/officeDocument/2006/relationships" id="260" r:id="Ra088f89831c3481e"/>
    <p:sldId xmlns:r="http://schemas.openxmlformats.org/officeDocument/2006/relationships" id="261" r:id="R8d51f9d068e74340"/>
    <p:sldId xmlns:r="http://schemas.openxmlformats.org/officeDocument/2006/relationships" id="262" r:id="R36ea2d9f7501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7d49974d54081" /><Relationship Type="http://schemas.openxmlformats.org/officeDocument/2006/relationships/slide" Target="/ppt/slides/slide1.xml" Id="Re7f3232270834b7b" /><Relationship Type="http://schemas.openxmlformats.org/officeDocument/2006/relationships/slide" Target="/ppt/slides/slide2.xml" Id="R6443042281ac471f" /><Relationship Type="http://schemas.openxmlformats.org/officeDocument/2006/relationships/slide" Target="/ppt/slides/slide3.xml" Id="Rb645e00f37514158" /><Relationship Type="http://schemas.openxmlformats.org/officeDocument/2006/relationships/slide" Target="/ppt/slides/slide4.xml" Id="R6a9302452d124934" /><Relationship Type="http://schemas.openxmlformats.org/officeDocument/2006/relationships/slide" Target="/ppt/slides/slide5.xml" Id="Ra088f89831c3481e" /><Relationship Type="http://schemas.openxmlformats.org/officeDocument/2006/relationships/slide" Target="/ppt/slides/slide6.xml" Id="R8d51f9d068e74340" /><Relationship Type="http://schemas.openxmlformats.org/officeDocument/2006/relationships/slide" Target="/ppt/slides/slide7.xml" Id="R36ea2d9f7501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8d7d84b87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31f20c834df2" /><Relationship Type="http://schemas.openxmlformats.org/officeDocument/2006/relationships/theme" Target="/ppt/slideMasters/theme/theme1.xml" Id="R4c1f3fe28d02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a31f20c83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7eb3a2c9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0accbb5be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c8587425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ed45f943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a6d0edb2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1b7571d1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12ee7b09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SKL-HOLDING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12 229 954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12 256 793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LAURITSEN STIG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Nerheia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8613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SKL-HOLDING AS</a:t>
            </a:r>
          </a:p>
        </p:txBody>
      </p:sp>
    </p:spTree>
  </p:cSld>
  <p:clrMapOvr>
    <a:masterClrMapping xmlns:a="http://schemas.openxmlformats.org/drawingml/2006/main"/>
  </p:clrMapOvr>
</p:sld>
</file>