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a1feeb54fb4e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7061fba6e34967"/>
  </p:sldMasterIdLst>
  <p:sldIdLst>
    <p:sldId xmlns:r="http://schemas.openxmlformats.org/officeDocument/2006/relationships" id="256" r:id="Rb6efd5b73531496a"/>
    <p:sldId xmlns:r="http://schemas.openxmlformats.org/officeDocument/2006/relationships" id="257" r:id="R445f8d2d0d064a3b"/>
    <p:sldId xmlns:r="http://schemas.openxmlformats.org/officeDocument/2006/relationships" id="258" r:id="Rbb6aec102e6e4829"/>
    <p:sldId xmlns:r="http://schemas.openxmlformats.org/officeDocument/2006/relationships" id="259" r:id="R541da66a775e44d6"/>
    <p:sldId xmlns:r="http://schemas.openxmlformats.org/officeDocument/2006/relationships" id="260" r:id="R847e84b2c1464712"/>
    <p:sldId xmlns:r="http://schemas.openxmlformats.org/officeDocument/2006/relationships" id="261" r:id="R1b803a9432424ee3"/>
    <p:sldId xmlns:r="http://schemas.openxmlformats.org/officeDocument/2006/relationships" id="262" r:id="R270d285077dd47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7061fba6e34967" /><Relationship Type="http://schemas.openxmlformats.org/officeDocument/2006/relationships/slide" Target="/ppt/slides/slide1.xml" Id="Rb6efd5b73531496a" /><Relationship Type="http://schemas.openxmlformats.org/officeDocument/2006/relationships/slide" Target="/ppt/slides/slide2.xml" Id="R445f8d2d0d064a3b" /><Relationship Type="http://schemas.openxmlformats.org/officeDocument/2006/relationships/slide" Target="/ppt/slides/slide3.xml" Id="Rbb6aec102e6e4829" /><Relationship Type="http://schemas.openxmlformats.org/officeDocument/2006/relationships/slide" Target="/ppt/slides/slide4.xml" Id="R541da66a775e44d6" /><Relationship Type="http://schemas.openxmlformats.org/officeDocument/2006/relationships/slide" Target="/ppt/slides/slide5.xml" Id="R847e84b2c1464712" /><Relationship Type="http://schemas.openxmlformats.org/officeDocument/2006/relationships/slide" Target="/ppt/slides/slide6.xml" Id="R1b803a9432424ee3" /><Relationship Type="http://schemas.openxmlformats.org/officeDocument/2006/relationships/slide" Target="/ppt/slides/slide7.xml" Id="R270d285077dd47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abc096df674f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849dad2ae4e95" /><Relationship Type="http://schemas.openxmlformats.org/officeDocument/2006/relationships/theme" Target="/ppt/slideMasters/theme/theme1.xml" Id="R4029a92eabfc4d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0849dad2ae4e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fe7358c264d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cd72b08394c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1e80b38c64c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b5bb19c0d4f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3cd3c9a0247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49580183b49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b8afb533e45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MELIOR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MELIOR AS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1 123 363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614 186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1 073 401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1 963 553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PER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Ospelundveien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3292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