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65e560b3cbc48f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7f03e2da2fe43f7"/>
  </p:sldMasterIdLst>
  <p:sldIdLst>
    <p:sldId xmlns:r="http://schemas.openxmlformats.org/officeDocument/2006/relationships" id="256" r:id="R75d02b28f1fd4ef2"/>
    <p:sldId xmlns:r="http://schemas.openxmlformats.org/officeDocument/2006/relationships" id="257" r:id="Rc07c4a1f9eaf4f26"/>
    <p:sldId xmlns:r="http://schemas.openxmlformats.org/officeDocument/2006/relationships" id="258" r:id="R1f01270d81624bd4"/>
    <p:sldId xmlns:r="http://schemas.openxmlformats.org/officeDocument/2006/relationships" id="259" r:id="R15126fffae5d4ccf"/>
    <p:sldId xmlns:r="http://schemas.openxmlformats.org/officeDocument/2006/relationships" id="260" r:id="R1433aed3b4834eeb"/>
    <p:sldId xmlns:r="http://schemas.openxmlformats.org/officeDocument/2006/relationships" id="261" r:id="R1866dae96c2a4407"/>
    <p:sldId xmlns:r="http://schemas.openxmlformats.org/officeDocument/2006/relationships" id="262" r:id="Raf3fa7acc5f943c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f03e2da2fe43f7" /><Relationship Type="http://schemas.openxmlformats.org/officeDocument/2006/relationships/slide" Target="/ppt/slides/slide1.xml" Id="R75d02b28f1fd4ef2" /><Relationship Type="http://schemas.openxmlformats.org/officeDocument/2006/relationships/slide" Target="/ppt/slides/slide2.xml" Id="Rc07c4a1f9eaf4f26" /><Relationship Type="http://schemas.openxmlformats.org/officeDocument/2006/relationships/slide" Target="/ppt/slides/slide3.xml" Id="R1f01270d81624bd4" /><Relationship Type="http://schemas.openxmlformats.org/officeDocument/2006/relationships/slide" Target="/ppt/slides/slide4.xml" Id="R15126fffae5d4ccf" /><Relationship Type="http://schemas.openxmlformats.org/officeDocument/2006/relationships/slide" Target="/ppt/slides/slide5.xml" Id="R1433aed3b4834eeb" /><Relationship Type="http://schemas.openxmlformats.org/officeDocument/2006/relationships/slide" Target="/ppt/slides/slide6.xml" Id="R1866dae96c2a4407" /><Relationship Type="http://schemas.openxmlformats.org/officeDocument/2006/relationships/slide" Target="/ppt/slides/slide7.xml" Id="Raf3fa7acc5f943c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82e6b923fc46d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ebc52702514381" /><Relationship Type="http://schemas.openxmlformats.org/officeDocument/2006/relationships/theme" Target="/ppt/slideMasters/theme/theme1.xml" Id="Re3749acaab624a4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6ebc5270251438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bca4db3c7348b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1e90632068410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90654f1c024d6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3936cc09644d7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c730392ccb439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69c389041a476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02cb2a91644cd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J-A ENERHAUGEN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J-A ENERHAUGEN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J-A ENERHAUGEN HOLDING AS ble etablert [år] og holder til i Hølen.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J-A ENERHAUGEN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J-A ENERHAUGEN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J-A ENERHAUGEN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−49 383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−703 874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−251 677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449 856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J-A ENERHAUGEN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JOHN-ATLE ENERHAUGEN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J-A ENERHAUGEN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Molvikveien 24B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1550 Hølen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928 078 043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J-A ENERHAUGEN HOLDING AS</a:t>
            </a:r>
          </a:p>
        </p:txBody>
      </p:sp>
    </p:spTree>
  </p:cSld>
  <p:clrMapOvr>
    <a:masterClrMapping xmlns:a="http://schemas.openxmlformats.org/drawingml/2006/main"/>
  </p:clrMapOvr>
</p:sld>
</file>