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50992f24a8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3a88334f44536"/>
  </p:sldMasterIdLst>
  <p:sldIdLst>
    <p:sldId xmlns:r="http://schemas.openxmlformats.org/officeDocument/2006/relationships" id="256" r:id="R329d43e164e64367"/>
    <p:sldId xmlns:r="http://schemas.openxmlformats.org/officeDocument/2006/relationships" id="257" r:id="R4270d8398217482a"/>
    <p:sldId xmlns:r="http://schemas.openxmlformats.org/officeDocument/2006/relationships" id="258" r:id="R18081ba8dbf448fa"/>
    <p:sldId xmlns:r="http://schemas.openxmlformats.org/officeDocument/2006/relationships" id="259" r:id="R99e97c673ce74776"/>
    <p:sldId xmlns:r="http://schemas.openxmlformats.org/officeDocument/2006/relationships" id="260" r:id="R4db6c523099d4a4f"/>
    <p:sldId xmlns:r="http://schemas.openxmlformats.org/officeDocument/2006/relationships" id="261" r:id="R0fba54b9899a4a9f"/>
    <p:sldId xmlns:r="http://schemas.openxmlformats.org/officeDocument/2006/relationships" id="262" r:id="Re7b8bee76cb244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3a88334f44536" /><Relationship Type="http://schemas.openxmlformats.org/officeDocument/2006/relationships/slide" Target="/ppt/slides/slide1.xml" Id="R329d43e164e64367" /><Relationship Type="http://schemas.openxmlformats.org/officeDocument/2006/relationships/slide" Target="/ppt/slides/slide2.xml" Id="R4270d8398217482a" /><Relationship Type="http://schemas.openxmlformats.org/officeDocument/2006/relationships/slide" Target="/ppt/slides/slide3.xml" Id="R18081ba8dbf448fa" /><Relationship Type="http://schemas.openxmlformats.org/officeDocument/2006/relationships/slide" Target="/ppt/slides/slide4.xml" Id="R99e97c673ce74776" /><Relationship Type="http://schemas.openxmlformats.org/officeDocument/2006/relationships/slide" Target="/ppt/slides/slide5.xml" Id="R4db6c523099d4a4f" /><Relationship Type="http://schemas.openxmlformats.org/officeDocument/2006/relationships/slide" Target="/ppt/slides/slide6.xml" Id="R0fba54b9899a4a9f" /><Relationship Type="http://schemas.openxmlformats.org/officeDocument/2006/relationships/slide" Target="/ppt/slides/slide7.xml" Id="Re7b8bee76cb244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5d3ac67ec2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3420dacbd4f86" /><Relationship Type="http://schemas.openxmlformats.org/officeDocument/2006/relationships/theme" Target="/ppt/slideMasters/theme/theme1.xml" Id="R1aed113598bd46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53420dacbd4f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494b2264a48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fa030909046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ef8038e3f4d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0fbbc671944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5165cb8f84b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0ef2e9f8440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a58fb9f2242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HYLKJE BILVASK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 BILVASK AS ble etablert [år] og holder til i Hylkje.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167 656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702 126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1 086 207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MIDTRØD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Hylkjeflaten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5109 Hylkje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928 068 439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HYLKJE BILVASK AS</a:t>
            </a:r>
          </a:p>
        </p:txBody>
      </p:sp>
    </p:spTree>
  </p:cSld>
  <p:clrMapOvr>
    <a:masterClrMapping xmlns:a="http://schemas.openxmlformats.org/drawingml/2006/main"/>
  </p:clrMapOvr>
</p:sld>
</file>