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5efcc05b3240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9593ae4d47415a"/>
  </p:sldMasterIdLst>
  <p:sldIdLst>
    <p:sldId xmlns:r="http://schemas.openxmlformats.org/officeDocument/2006/relationships" id="256" r:id="R25785149ad814ed5"/>
    <p:sldId xmlns:r="http://schemas.openxmlformats.org/officeDocument/2006/relationships" id="257" r:id="R0daba8a9be3b42df"/>
    <p:sldId xmlns:r="http://schemas.openxmlformats.org/officeDocument/2006/relationships" id="258" r:id="R236123a8ae5e4911"/>
    <p:sldId xmlns:r="http://schemas.openxmlformats.org/officeDocument/2006/relationships" id="259" r:id="R455ddda38d324c19"/>
    <p:sldId xmlns:r="http://schemas.openxmlformats.org/officeDocument/2006/relationships" id="260" r:id="Rf3b441c5276e45a5"/>
    <p:sldId xmlns:r="http://schemas.openxmlformats.org/officeDocument/2006/relationships" id="261" r:id="R1ec040b33edc499b"/>
    <p:sldId xmlns:r="http://schemas.openxmlformats.org/officeDocument/2006/relationships" id="262" r:id="R91b0799578b543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9593ae4d47415a" /><Relationship Type="http://schemas.openxmlformats.org/officeDocument/2006/relationships/slide" Target="/ppt/slides/slide1.xml" Id="R25785149ad814ed5" /><Relationship Type="http://schemas.openxmlformats.org/officeDocument/2006/relationships/slide" Target="/ppt/slides/slide2.xml" Id="R0daba8a9be3b42df" /><Relationship Type="http://schemas.openxmlformats.org/officeDocument/2006/relationships/slide" Target="/ppt/slides/slide3.xml" Id="R236123a8ae5e4911" /><Relationship Type="http://schemas.openxmlformats.org/officeDocument/2006/relationships/slide" Target="/ppt/slides/slide4.xml" Id="R455ddda38d324c19" /><Relationship Type="http://schemas.openxmlformats.org/officeDocument/2006/relationships/slide" Target="/ppt/slides/slide5.xml" Id="Rf3b441c5276e45a5" /><Relationship Type="http://schemas.openxmlformats.org/officeDocument/2006/relationships/slide" Target="/ppt/slides/slide6.xml" Id="R1ec040b33edc499b" /><Relationship Type="http://schemas.openxmlformats.org/officeDocument/2006/relationships/slide" Target="/ppt/slides/slide7.xml" Id="R91b0799578b543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1aed3ea1ae4b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e2959d8314ffe" /><Relationship Type="http://schemas.openxmlformats.org/officeDocument/2006/relationships/theme" Target="/ppt/slideMasters/theme/theme1.xml" Id="R1e6ed2d410454f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1e2959d8314f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7bd2e410e4b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3117a499544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b53fb2e2846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8fd8af56445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d448ab6f043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595cd55764c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c32a31e3c45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S65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S65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S65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S65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S65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S65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S65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SECURITIES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S65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928 049 159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S65 INVEST AS</a:t>
            </a:r>
          </a:p>
        </p:txBody>
      </p:sp>
    </p:spTree>
  </p:cSld>
  <p:clrMapOvr>
    <a:masterClrMapping xmlns:a="http://schemas.openxmlformats.org/drawingml/2006/main"/>
  </p:clrMapOvr>
</p:sld>
</file>