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f89e90747047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4ae46bcdb042ea"/>
  </p:sldMasterIdLst>
  <p:sldIdLst>
    <p:sldId xmlns:r="http://schemas.openxmlformats.org/officeDocument/2006/relationships" id="256" r:id="R067add96bb7744b9"/>
    <p:sldId xmlns:r="http://schemas.openxmlformats.org/officeDocument/2006/relationships" id="257" r:id="R77cc1be187c74620"/>
    <p:sldId xmlns:r="http://schemas.openxmlformats.org/officeDocument/2006/relationships" id="258" r:id="R2d0f6302953344d8"/>
    <p:sldId xmlns:r="http://schemas.openxmlformats.org/officeDocument/2006/relationships" id="259" r:id="R454b17157cc3427d"/>
    <p:sldId xmlns:r="http://schemas.openxmlformats.org/officeDocument/2006/relationships" id="260" r:id="R1c481d242f0a4c1b"/>
    <p:sldId xmlns:r="http://schemas.openxmlformats.org/officeDocument/2006/relationships" id="261" r:id="R8d239f8de9074acc"/>
    <p:sldId xmlns:r="http://schemas.openxmlformats.org/officeDocument/2006/relationships" id="262" r:id="R21dc18a8b8a048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4ae46bcdb042ea" /><Relationship Type="http://schemas.openxmlformats.org/officeDocument/2006/relationships/slide" Target="/ppt/slides/slide1.xml" Id="R067add96bb7744b9" /><Relationship Type="http://schemas.openxmlformats.org/officeDocument/2006/relationships/slide" Target="/ppt/slides/slide2.xml" Id="R77cc1be187c74620" /><Relationship Type="http://schemas.openxmlformats.org/officeDocument/2006/relationships/slide" Target="/ppt/slides/slide3.xml" Id="R2d0f6302953344d8" /><Relationship Type="http://schemas.openxmlformats.org/officeDocument/2006/relationships/slide" Target="/ppt/slides/slide4.xml" Id="R454b17157cc3427d" /><Relationship Type="http://schemas.openxmlformats.org/officeDocument/2006/relationships/slide" Target="/ppt/slides/slide5.xml" Id="R1c481d242f0a4c1b" /><Relationship Type="http://schemas.openxmlformats.org/officeDocument/2006/relationships/slide" Target="/ppt/slides/slide6.xml" Id="R8d239f8de9074acc" /><Relationship Type="http://schemas.openxmlformats.org/officeDocument/2006/relationships/slide" Target="/ppt/slides/slide7.xml" Id="R21dc18a8b8a048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277755bfec4f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4623099e54b64" /><Relationship Type="http://schemas.openxmlformats.org/officeDocument/2006/relationships/theme" Target="/ppt/slideMasters/theme/theme1.xml" Id="Rb30f1008872b4b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24623099e54b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ed58b942c43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f81a3d5e340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b93887da24e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d313a776048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645d53e814b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72a3efa9740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55f61b5274f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CHRISTOPHER AALHOLM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AALHOLM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294 814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1 709 574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AALHOLM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Michelets vei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928 024 237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