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b531488fc6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bc3ee75da4df8"/>
  </p:sldMasterIdLst>
  <p:sldIdLst>
    <p:sldId xmlns:r="http://schemas.openxmlformats.org/officeDocument/2006/relationships" id="256" r:id="Rec515ea502644cf6"/>
    <p:sldId xmlns:r="http://schemas.openxmlformats.org/officeDocument/2006/relationships" id="257" r:id="R8686837d48e54979"/>
    <p:sldId xmlns:r="http://schemas.openxmlformats.org/officeDocument/2006/relationships" id="258" r:id="Rd709a1eabb0245ac"/>
    <p:sldId xmlns:r="http://schemas.openxmlformats.org/officeDocument/2006/relationships" id="259" r:id="R013b826eb0754fb0"/>
    <p:sldId xmlns:r="http://schemas.openxmlformats.org/officeDocument/2006/relationships" id="260" r:id="R3caf6444fbd04c8e"/>
    <p:sldId xmlns:r="http://schemas.openxmlformats.org/officeDocument/2006/relationships" id="261" r:id="R73b85d4c4ae74b1e"/>
    <p:sldId xmlns:r="http://schemas.openxmlformats.org/officeDocument/2006/relationships" id="262" r:id="Rbf7a7a74a988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bc3ee75da4df8" /><Relationship Type="http://schemas.openxmlformats.org/officeDocument/2006/relationships/slide" Target="/ppt/slides/slide1.xml" Id="Rec515ea502644cf6" /><Relationship Type="http://schemas.openxmlformats.org/officeDocument/2006/relationships/slide" Target="/ppt/slides/slide2.xml" Id="R8686837d48e54979" /><Relationship Type="http://schemas.openxmlformats.org/officeDocument/2006/relationships/slide" Target="/ppt/slides/slide3.xml" Id="Rd709a1eabb0245ac" /><Relationship Type="http://schemas.openxmlformats.org/officeDocument/2006/relationships/slide" Target="/ppt/slides/slide4.xml" Id="R013b826eb0754fb0" /><Relationship Type="http://schemas.openxmlformats.org/officeDocument/2006/relationships/slide" Target="/ppt/slides/slide5.xml" Id="R3caf6444fbd04c8e" /><Relationship Type="http://schemas.openxmlformats.org/officeDocument/2006/relationships/slide" Target="/ppt/slides/slide6.xml" Id="R73b85d4c4ae74b1e" /><Relationship Type="http://schemas.openxmlformats.org/officeDocument/2006/relationships/slide" Target="/ppt/slides/slide7.xml" Id="Rbf7a7a74a988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c7361aa25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0837b7e5c45fc" /><Relationship Type="http://schemas.openxmlformats.org/officeDocument/2006/relationships/theme" Target="/ppt/slideMasters/theme/theme1.xml" Id="Rb3a7e4a4111942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0837b7e5c45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d22a9906a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75bde00e6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2b634de06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60c33d82044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0ecea1a15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b613e2dae4f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dab557d35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VEIKRYSSET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VEIKRYSSET AS ble etablert [år] og holder til i 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1 034 785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1 066 085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DAGFINN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Andersson, Nordbøveien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3790 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VEIKRYSSET AS</a:t>
            </a:r>
          </a:p>
        </p:txBody>
      </p:sp>
    </p:spTree>
  </p:cSld>
  <p:clrMapOvr>
    <a:masterClrMapping xmlns:a="http://schemas.openxmlformats.org/drawingml/2006/main"/>
  </p:clrMapOvr>
</p:sld>
</file>