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776db17b14c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f8ed0f00448fa"/>
  </p:sldMasterIdLst>
  <p:sldIdLst>
    <p:sldId xmlns:r="http://schemas.openxmlformats.org/officeDocument/2006/relationships" id="256" r:id="Re0d16f8123444c81"/>
    <p:sldId xmlns:r="http://schemas.openxmlformats.org/officeDocument/2006/relationships" id="257" r:id="R21d524dfb7cb4b97"/>
    <p:sldId xmlns:r="http://schemas.openxmlformats.org/officeDocument/2006/relationships" id="258" r:id="R01e216b2b6184ba7"/>
    <p:sldId xmlns:r="http://schemas.openxmlformats.org/officeDocument/2006/relationships" id="259" r:id="Rdf6539dd109540d3"/>
    <p:sldId xmlns:r="http://schemas.openxmlformats.org/officeDocument/2006/relationships" id="260" r:id="R44b4f20ef50b41d3"/>
    <p:sldId xmlns:r="http://schemas.openxmlformats.org/officeDocument/2006/relationships" id="261" r:id="R87e3b80ddb9f4ebe"/>
    <p:sldId xmlns:r="http://schemas.openxmlformats.org/officeDocument/2006/relationships" id="262" r:id="R7ced419a4e8b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f8ed0f00448fa" /><Relationship Type="http://schemas.openxmlformats.org/officeDocument/2006/relationships/slide" Target="/ppt/slides/slide1.xml" Id="Re0d16f8123444c81" /><Relationship Type="http://schemas.openxmlformats.org/officeDocument/2006/relationships/slide" Target="/ppt/slides/slide2.xml" Id="R21d524dfb7cb4b97" /><Relationship Type="http://schemas.openxmlformats.org/officeDocument/2006/relationships/slide" Target="/ppt/slides/slide3.xml" Id="R01e216b2b6184ba7" /><Relationship Type="http://schemas.openxmlformats.org/officeDocument/2006/relationships/slide" Target="/ppt/slides/slide4.xml" Id="Rdf6539dd109540d3" /><Relationship Type="http://schemas.openxmlformats.org/officeDocument/2006/relationships/slide" Target="/ppt/slides/slide5.xml" Id="R44b4f20ef50b41d3" /><Relationship Type="http://schemas.openxmlformats.org/officeDocument/2006/relationships/slide" Target="/ppt/slides/slide6.xml" Id="R87e3b80ddb9f4ebe" /><Relationship Type="http://schemas.openxmlformats.org/officeDocument/2006/relationships/slide" Target="/ppt/slides/slide7.xml" Id="R7ced419a4e8b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df7098917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6a23b0a44e7e" /><Relationship Type="http://schemas.openxmlformats.org/officeDocument/2006/relationships/theme" Target="/ppt/slideMasters/theme/theme1.xml" Id="Redd7c2bb1a12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36a23b0a4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b96a2122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d0610bd2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879cf7bc0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1f1bcac4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482cb21749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96f2bf3a48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6de76dd35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MARIUNOR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12 389 997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17 715 315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NORBYE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E6 Eiendom AS, Hvamsvingen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MARIUNOR AS</a:t>
            </a:r>
          </a:p>
        </p:txBody>
      </p:sp>
    </p:spTree>
  </p:cSld>
  <p:clrMapOvr>
    <a:masterClrMapping xmlns:a="http://schemas.openxmlformats.org/drawingml/2006/main"/>
  </p:clrMapOvr>
</p:sld>
</file>