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5d4c1859c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3382ecc364c1f"/>
  </p:sldMasterIdLst>
  <p:sldIdLst>
    <p:sldId xmlns:r="http://schemas.openxmlformats.org/officeDocument/2006/relationships" id="256" r:id="R047ae014ceb64c2d"/>
    <p:sldId xmlns:r="http://schemas.openxmlformats.org/officeDocument/2006/relationships" id="257" r:id="R21229839e9d748cb"/>
    <p:sldId xmlns:r="http://schemas.openxmlformats.org/officeDocument/2006/relationships" id="258" r:id="R79b7db658c7f4bc2"/>
    <p:sldId xmlns:r="http://schemas.openxmlformats.org/officeDocument/2006/relationships" id="259" r:id="Rc2dd98fe07e64f39"/>
    <p:sldId xmlns:r="http://schemas.openxmlformats.org/officeDocument/2006/relationships" id="260" r:id="Ra161e288b0ab4332"/>
    <p:sldId xmlns:r="http://schemas.openxmlformats.org/officeDocument/2006/relationships" id="261" r:id="R9563d3e9f0134054"/>
    <p:sldId xmlns:r="http://schemas.openxmlformats.org/officeDocument/2006/relationships" id="262" r:id="Rd662a5eb450d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3382ecc364c1f" /><Relationship Type="http://schemas.openxmlformats.org/officeDocument/2006/relationships/slide" Target="/ppt/slides/slide1.xml" Id="R047ae014ceb64c2d" /><Relationship Type="http://schemas.openxmlformats.org/officeDocument/2006/relationships/slide" Target="/ppt/slides/slide2.xml" Id="R21229839e9d748cb" /><Relationship Type="http://schemas.openxmlformats.org/officeDocument/2006/relationships/slide" Target="/ppt/slides/slide3.xml" Id="R79b7db658c7f4bc2" /><Relationship Type="http://schemas.openxmlformats.org/officeDocument/2006/relationships/slide" Target="/ppt/slides/slide4.xml" Id="Rc2dd98fe07e64f39" /><Relationship Type="http://schemas.openxmlformats.org/officeDocument/2006/relationships/slide" Target="/ppt/slides/slide5.xml" Id="Ra161e288b0ab4332" /><Relationship Type="http://schemas.openxmlformats.org/officeDocument/2006/relationships/slide" Target="/ppt/slides/slide6.xml" Id="R9563d3e9f0134054" /><Relationship Type="http://schemas.openxmlformats.org/officeDocument/2006/relationships/slide" Target="/ppt/slides/slide7.xml" Id="Rd662a5eb450d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e10b57cac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e6d0d9cc4ace" /><Relationship Type="http://schemas.openxmlformats.org/officeDocument/2006/relationships/theme" Target="/ppt/slideMasters/theme/theme1.xml" Id="R3efd862a9c84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ee6d0d9cc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69faff0a6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f39eb86a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15dba3da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11dcff51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5f0ef67d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85336af5f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75fde25c7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OROURKE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OROURKE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O'ROURKE JAN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OROURKE HOLDING AS</a:t>
            </a:r>
          </a:p>
        </p:txBody>
      </p:sp>
    </p:spTree>
  </p:cSld>
  <p:clrMapOvr>
    <a:masterClrMapping xmlns:a="http://schemas.openxmlformats.org/drawingml/2006/main"/>
  </p:clrMapOvr>
</p:sld>
</file>