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c38f19fad7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e3a7a4879a4a85"/>
  </p:sldMasterIdLst>
  <p:sldIdLst>
    <p:sldId xmlns:r="http://schemas.openxmlformats.org/officeDocument/2006/relationships" id="256" r:id="R3d04d4882d544dbf"/>
    <p:sldId xmlns:r="http://schemas.openxmlformats.org/officeDocument/2006/relationships" id="257" r:id="R5884f7772dd5412a"/>
    <p:sldId xmlns:r="http://schemas.openxmlformats.org/officeDocument/2006/relationships" id="258" r:id="R115d2024c6384ce6"/>
    <p:sldId xmlns:r="http://schemas.openxmlformats.org/officeDocument/2006/relationships" id="259" r:id="R04cc3875dd954531"/>
    <p:sldId xmlns:r="http://schemas.openxmlformats.org/officeDocument/2006/relationships" id="260" r:id="Rb51abbc40b5d4527"/>
    <p:sldId xmlns:r="http://schemas.openxmlformats.org/officeDocument/2006/relationships" id="261" r:id="R5ba65fd9f6de4fa8"/>
    <p:sldId xmlns:r="http://schemas.openxmlformats.org/officeDocument/2006/relationships" id="262" r:id="Rce98b1a29613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3a7a4879a4a85" /><Relationship Type="http://schemas.openxmlformats.org/officeDocument/2006/relationships/slide" Target="/ppt/slides/slide1.xml" Id="R3d04d4882d544dbf" /><Relationship Type="http://schemas.openxmlformats.org/officeDocument/2006/relationships/slide" Target="/ppt/slides/slide2.xml" Id="R5884f7772dd5412a" /><Relationship Type="http://schemas.openxmlformats.org/officeDocument/2006/relationships/slide" Target="/ppt/slides/slide3.xml" Id="R115d2024c6384ce6" /><Relationship Type="http://schemas.openxmlformats.org/officeDocument/2006/relationships/slide" Target="/ppt/slides/slide4.xml" Id="R04cc3875dd954531" /><Relationship Type="http://schemas.openxmlformats.org/officeDocument/2006/relationships/slide" Target="/ppt/slides/slide5.xml" Id="Rb51abbc40b5d4527" /><Relationship Type="http://schemas.openxmlformats.org/officeDocument/2006/relationships/slide" Target="/ppt/slides/slide6.xml" Id="R5ba65fd9f6de4fa8" /><Relationship Type="http://schemas.openxmlformats.org/officeDocument/2006/relationships/slide" Target="/ppt/slides/slide7.xml" Id="Rce98b1a29613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34a343e80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85fe2b31848e2" /><Relationship Type="http://schemas.openxmlformats.org/officeDocument/2006/relationships/theme" Target="/ppt/slideMasters/theme/theme1.xml" Id="R1c424fbca7cc4c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a85fe2b31848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05bb4f82341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1d58b7eb2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11a33410540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246fb607842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e45ead34d4e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99cea91da45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f012a723a44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BOGEN ØYE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BOGEN ØYE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3 241 411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BOGEN ØYE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Prinsens gate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927 774 321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