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9105d297f143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36f2dd1294f3d"/>
  </p:sldMasterIdLst>
  <p:sldIdLst>
    <p:sldId xmlns:r="http://schemas.openxmlformats.org/officeDocument/2006/relationships" id="256" r:id="Re27d3e3858354201"/>
    <p:sldId xmlns:r="http://schemas.openxmlformats.org/officeDocument/2006/relationships" id="257" r:id="R1c0283a8faf54c13"/>
    <p:sldId xmlns:r="http://schemas.openxmlformats.org/officeDocument/2006/relationships" id="258" r:id="Rf16a4f829eb94485"/>
    <p:sldId xmlns:r="http://schemas.openxmlformats.org/officeDocument/2006/relationships" id="259" r:id="R67e1e0ac873749a9"/>
    <p:sldId xmlns:r="http://schemas.openxmlformats.org/officeDocument/2006/relationships" id="260" r:id="Rf32e7b1947414afb"/>
    <p:sldId xmlns:r="http://schemas.openxmlformats.org/officeDocument/2006/relationships" id="261" r:id="R8aa51a5d1c9e4a02"/>
    <p:sldId xmlns:r="http://schemas.openxmlformats.org/officeDocument/2006/relationships" id="262" r:id="R801b8aaf26304f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36f2dd1294f3d" /><Relationship Type="http://schemas.openxmlformats.org/officeDocument/2006/relationships/slide" Target="/ppt/slides/slide1.xml" Id="Re27d3e3858354201" /><Relationship Type="http://schemas.openxmlformats.org/officeDocument/2006/relationships/slide" Target="/ppt/slides/slide2.xml" Id="R1c0283a8faf54c13" /><Relationship Type="http://schemas.openxmlformats.org/officeDocument/2006/relationships/slide" Target="/ppt/slides/slide3.xml" Id="Rf16a4f829eb94485" /><Relationship Type="http://schemas.openxmlformats.org/officeDocument/2006/relationships/slide" Target="/ppt/slides/slide4.xml" Id="R67e1e0ac873749a9" /><Relationship Type="http://schemas.openxmlformats.org/officeDocument/2006/relationships/slide" Target="/ppt/slides/slide5.xml" Id="Rf32e7b1947414afb" /><Relationship Type="http://schemas.openxmlformats.org/officeDocument/2006/relationships/slide" Target="/ppt/slides/slide6.xml" Id="R8aa51a5d1c9e4a02" /><Relationship Type="http://schemas.openxmlformats.org/officeDocument/2006/relationships/slide" Target="/ppt/slides/slide7.xml" Id="R801b8aaf26304f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5ed1c35514d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9b490c4cb4ae7" /><Relationship Type="http://schemas.openxmlformats.org/officeDocument/2006/relationships/theme" Target="/ppt/slideMasters/theme/theme1.xml" Id="Ra8cc066bcb254c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89b490c4cb4a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ae5c8cacb46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7f5c4218647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e1fb500b14d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b9892b6de4d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8a6b44b3f49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edaf420b44f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7aec6f4ee4c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33 155 082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−4 119 394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−6 741 080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40 106 065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74 691 657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 –  91,6 %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42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ghagen@ghagen.no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