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7099da4b9c41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411c9c991f4bc5"/>
  </p:sldMasterIdLst>
  <p:sldIdLst>
    <p:sldId xmlns:r="http://schemas.openxmlformats.org/officeDocument/2006/relationships" id="256" r:id="Rf13bec99ed6d46c5"/>
    <p:sldId xmlns:r="http://schemas.openxmlformats.org/officeDocument/2006/relationships" id="257" r:id="R72bcf5d106824d2c"/>
    <p:sldId xmlns:r="http://schemas.openxmlformats.org/officeDocument/2006/relationships" id="258" r:id="Rb2ef650e618349a3"/>
    <p:sldId xmlns:r="http://schemas.openxmlformats.org/officeDocument/2006/relationships" id="259" r:id="Rb7fac5e62fce40be"/>
    <p:sldId xmlns:r="http://schemas.openxmlformats.org/officeDocument/2006/relationships" id="260" r:id="R470b40698edf4056"/>
    <p:sldId xmlns:r="http://schemas.openxmlformats.org/officeDocument/2006/relationships" id="261" r:id="R78ea1ddc38df48d1"/>
    <p:sldId xmlns:r="http://schemas.openxmlformats.org/officeDocument/2006/relationships" id="262" r:id="Rbe1ecc9745f24e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411c9c991f4bc5" /><Relationship Type="http://schemas.openxmlformats.org/officeDocument/2006/relationships/slide" Target="/ppt/slides/slide1.xml" Id="Rf13bec99ed6d46c5" /><Relationship Type="http://schemas.openxmlformats.org/officeDocument/2006/relationships/slide" Target="/ppt/slides/slide2.xml" Id="R72bcf5d106824d2c" /><Relationship Type="http://schemas.openxmlformats.org/officeDocument/2006/relationships/slide" Target="/ppt/slides/slide3.xml" Id="Rb2ef650e618349a3" /><Relationship Type="http://schemas.openxmlformats.org/officeDocument/2006/relationships/slide" Target="/ppt/slides/slide4.xml" Id="Rb7fac5e62fce40be" /><Relationship Type="http://schemas.openxmlformats.org/officeDocument/2006/relationships/slide" Target="/ppt/slides/slide5.xml" Id="R470b40698edf4056" /><Relationship Type="http://schemas.openxmlformats.org/officeDocument/2006/relationships/slide" Target="/ppt/slides/slide6.xml" Id="R78ea1ddc38df48d1" /><Relationship Type="http://schemas.openxmlformats.org/officeDocument/2006/relationships/slide" Target="/ppt/slides/slide7.xml" Id="Rbe1ecc9745f24e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29658a8d944c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7c6900d294b94" /><Relationship Type="http://schemas.openxmlformats.org/officeDocument/2006/relationships/theme" Target="/ppt/slideMasters/theme/theme1.xml" Id="R24a670bb6fdb4d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c7c6900d294b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f092891c742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1a62890b34b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f15e78c954e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3ece12ae247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40371a2234e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c5bdda88945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f386601b044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VENGA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VENGA NORWAY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4 138 535 000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4 139 358 000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VENGA FINANCE SARL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Lysaker torg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927 762 021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VENGA NORWAY AS</a:t>
            </a:r>
          </a:p>
        </p:txBody>
      </p:sp>
    </p:spTree>
  </p:cSld>
  <p:clrMapOvr>
    <a:masterClrMapping xmlns:a="http://schemas.openxmlformats.org/drawingml/2006/main"/>
  </p:clrMapOvr>
</p:sld>
</file>