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65fd48a9e94a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5d7080b0f24c4a"/>
  </p:sldMasterIdLst>
  <p:sldIdLst>
    <p:sldId xmlns:r="http://schemas.openxmlformats.org/officeDocument/2006/relationships" id="256" r:id="R03ce5b2a6dee4710"/>
    <p:sldId xmlns:r="http://schemas.openxmlformats.org/officeDocument/2006/relationships" id="257" r:id="Rff5346a798874bce"/>
    <p:sldId xmlns:r="http://schemas.openxmlformats.org/officeDocument/2006/relationships" id="258" r:id="R61b76766320e410d"/>
    <p:sldId xmlns:r="http://schemas.openxmlformats.org/officeDocument/2006/relationships" id="259" r:id="Ra18d56df18d44b6c"/>
    <p:sldId xmlns:r="http://schemas.openxmlformats.org/officeDocument/2006/relationships" id="260" r:id="R1888657549fc44e9"/>
    <p:sldId xmlns:r="http://schemas.openxmlformats.org/officeDocument/2006/relationships" id="261" r:id="Rdeec14f4202a47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5d7080b0f24c4a" /><Relationship Type="http://schemas.openxmlformats.org/officeDocument/2006/relationships/slide" Target="/ppt/slides/slide1.xml" Id="R03ce5b2a6dee4710" /><Relationship Type="http://schemas.openxmlformats.org/officeDocument/2006/relationships/slide" Target="/ppt/slides/slide2.xml" Id="Rff5346a798874bce" /><Relationship Type="http://schemas.openxmlformats.org/officeDocument/2006/relationships/slide" Target="/ppt/slides/slide3.xml" Id="R61b76766320e410d" /><Relationship Type="http://schemas.openxmlformats.org/officeDocument/2006/relationships/slide" Target="/ppt/slides/slide4.xml" Id="Ra18d56df18d44b6c" /><Relationship Type="http://schemas.openxmlformats.org/officeDocument/2006/relationships/slide" Target="/ppt/slides/slide5.xml" Id="R1888657549fc44e9" /><Relationship Type="http://schemas.openxmlformats.org/officeDocument/2006/relationships/slide" Target="/ppt/slides/slide6.xml" Id="Rdeec14f4202a47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d86d92761b46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47ebd6958547b5" /><Relationship Type="http://schemas.openxmlformats.org/officeDocument/2006/relationships/theme" Target="/ppt/slideMasters/theme/theme1.xml" Id="R8dffe5efe3cb4f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47ebd6958547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7c27503a7848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d6d41b95d640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b2f075552044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1f70bbce1144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35134349f54b1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63cd11814d4e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FELLESFISK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FELLESFISK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247 625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81 744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66 428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634 513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712 016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927 723 913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FELLESFISK AS</a:t>
            </a:r>
          </a:p>
        </p:txBody>
      </p:sp>
    </p:spTree>
  </p:cSld>
  <p:clrMapOvr>
    <a:masterClrMapping xmlns:a="http://schemas.openxmlformats.org/drawingml/2006/main"/>
  </p:clrMapOvr>
</p:sld>
</file>