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583266a0f946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5ba3ad1d3240ed"/>
  </p:sldMasterIdLst>
  <p:sldIdLst>
    <p:sldId xmlns:r="http://schemas.openxmlformats.org/officeDocument/2006/relationships" id="256" r:id="Reb48986270194679"/>
    <p:sldId xmlns:r="http://schemas.openxmlformats.org/officeDocument/2006/relationships" id="257" r:id="Ra6f3947cab1e4d42"/>
    <p:sldId xmlns:r="http://schemas.openxmlformats.org/officeDocument/2006/relationships" id="258" r:id="Racd43e9d4eda42b7"/>
    <p:sldId xmlns:r="http://schemas.openxmlformats.org/officeDocument/2006/relationships" id="259" r:id="R2bfb6c9f77ff484c"/>
    <p:sldId xmlns:r="http://schemas.openxmlformats.org/officeDocument/2006/relationships" id="260" r:id="R508810b4cdba4af8"/>
    <p:sldId xmlns:r="http://schemas.openxmlformats.org/officeDocument/2006/relationships" id="261" r:id="Ra3f3de0f522648c1"/>
    <p:sldId xmlns:r="http://schemas.openxmlformats.org/officeDocument/2006/relationships" id="262" r:id="R9dd87443dd3649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5ba3ad1d3240ed" /><Relationship Type="http://schemas.openxmlformats.org/officeDocument/2006/relationships/slide" Target="/ppt/slides/slide1.xml" Id="Reb48986270194679" /><Relationship Type="http://schemas.openxmlformats.org/officeDocument/2006/relationships/slide" Target="/ppt/slides/slide2.xml" Id="Ra6f3947cab1e4d42" /><Relationship Type="http://schemas.openxmlformats.org/officeDocument/2006/relationships/slide" Target="/ppt/slides/slide3.xml" Id="Racd43e9d4eda42b7" /><Relationship Type="http://schemas.openxmlformats.org/officeDocument/2006/relationships/slide" Target="/ppt/slides/slide4.xml" Id="R2bfb6c9f77ff484c" /><Relationship Type="http://schemas.openxmlformats.org/officeDocument/2006/relationships/slide" Target="/ppt/slides/slide5.xml" Id="R508810b4cdba4af8" /><Relationship Type="http://schemas.openxmlformats.org/officeDocument/2006/relationships/slide" Target="/ppt/slides/slide6.xml" Id="Ra3f3de0f522648c1" /><Relationship Type="http://schemas.openxmlformats.org/officeDocument/2006/relationships/slide" Target="/ppt/slides/slide7.xml" Id="R9dd87443dd3649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f84b31185943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5e38cdb0094f97" /><Relationship Type="http://schemas.openxmlformats.org/officeDocument/2006/relationships/theme" Target="/ppt/slideMasters/theme/theme1.xml" Id="R40954ea02ccd4a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5e38cdb0094f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187e26fc2448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19bde7966749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3812ac306a41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12bd0ac32d42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931337831246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8ebbdd73164b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1bab8007b94a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STORBONDEN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STORBONDEN HOLDING AS ble etablert [år] og holder til i Vanse.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−57 352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654 328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1 578 323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1 896 089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VERE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Oreveien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4560 Vanse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927 655 152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STORBONDEN HOLDING AS</a:t>
            </a:r>
          </a:p>
        </p:txBody>
      </p:sp>
    </p:spTree>
  </p:cSld>
  <p:clrMapOvr>
    <a:masterClrMapping xmlns:a="http://schemas.openxmlformats.org/drawingml/2006/main"/>
  </p:clrMapOvr>
</p:sld>
</file>