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341ec38afb49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4b82fc1b5240f8"/>
  </p:sldMasterIdLst>
  <p:sldIdLst>
    <p:sldId xmlns:r="http://schemas.openxmlformats.org/officeDocument/2006/relationships" id="256" r:id="Rf83ff5de229a4d5a"/>
    <p:sldId xmlns:r="http://schemas.openxmlformats.org/officeDocument/2006/relationships" id="257" r:id="Rb3cc2fd262c345d0"/>
    <p:sldId xmlns:r="http://schemas.openxmlformats.org/officeDocument/2006/relationships" id="258" r:id="R9d8f4ea271f0438a"/>
    <p:sldId xmlns:r="http://schemas.openxmlformats.org/officeDocument/2006/relationships" id="259" r:id="Rcc5aa649e09f4d8b"/>
    <p:sldId xmlns:r="http://schemas.openxmlformats.org/officeDocument/2006/relationships" id="260" r:id="R8b786ea43b7842f4"/>
    <p:sldId xmlns:r="http://schemas.openxmlformats.org/officeDocument/2006/relationships" id="261" r:id="R6c5a384e91a84b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4b82fc1b5240f8" /><Relationship Type="http://schemas.openxmlformats.org/officeDocument/2006/relationships/slide" Target="/ppt/slides/slide1.xml" Id="Rf83ff5de229a4d5a" /><Relationship Type="http://schemas.openxmlformats.org/officeDocument/2006/relationships/slide" Target="/ppt/slides/slide2.xml" Id="Rb3cc2fd262c345d0" /><Relationship Type="http://schemas.openxmlformats.org/officeDocument/2006/relationships/slide" Target="/ppt/slides/slide3.xml" Id="R9d8f4ea271f0438a" /><Relationship Type="http://schemas.openxmlformats.org/officeDocument/2006/relationships/slide" Target="/ppt/slides/slide4.xml" Id="Rcc5aa649e09f4d8b" /><Relationship Type="http://schemas.openxmlformats.org/officeDocument/2006/relationships/slide" Target="/ppt/slides/slide5.xml" Id="R8b786ea43b7842f4" /><Relationship Type="http://schemas.openxmlformats.org/officeDocument/2006/relationships/slide" Target="/ppt/slides/slide6.xml" Id="R6c5a384e91a84b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2f72cdce44b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74c1b8836445a" /><Relationship Type="http://schemas.openxmlformats.org/officeDocument/2006/relationships/theme" Target="/ppt/slideMasters/theme/theme1.xml" Id="R51df25d581904f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874c1b883644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8a55705794c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e4481752d41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14218a9f24d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ed841230e4e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ac78875e144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f100c881c41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STORBONDEN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