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d52998eaf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6b1bca574455e"/>
  </p:sldMasterIdLst>
  <p:sldIdLst>
    <p:sldId xmlns:r="http://schemas.openxmlformats.org/officeDocument/2006/relationships" id="256" r:id="Rb39a4e346a864ebc"/>
    <p:sldId xmlns:r="http://schemas.openxmlformats.org/officeDocument/2006/relationships" id="257" r:id="R90e1070d753a4189"/>
    <p:sldId xmlns:r="http://schemas.openxmlformats.org/officeDocument/2006/relationships" id="258" r:id="R8a25e5e278074872"/>
    <p:sldId xmlns:r="http://schemas.openxmlformats.org/officeDocument/2006/relationships" id="259" r:id="R6d2ec4c681e7463e"/>
    <p:sldId xmlns:r="http://schemas.openxmlformats.org/officeDocument/2006/relationships" id="260" r:id="R0180a93e7e9a4cdf"/>
    <p:sldId xmlns:r="http://schemas.openxmlformats.org/officeDocument/2006/relationships" id="261" r:id="Rc59c220385234452"/>
    <p:sldId xmlns:r="http://schemas.openxmlformats.org/officeDocument/2006/relationships" id="262" r:id="Rf7680ac4f1fb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6b1bca574455e" /><Relationship Type="http://schemas.openxmlformats.org/officeDocument/2006/relationships/slide" Target="/ppt/slides/slide1.xml" Id="Rb39a4e346a864ebc" /><Relationship Type="http://schemas.openxmlformats.org/officeDocument/2006/relationships/slide" Target="/ppt/slides/slide2.xml" Id="R90e1070d753a4189" /><Relationship Type="http://schemas.openxmlformats.org/officeDocument/2006/relationships/slide" Target="/ppt/slides/slide3.xml" Id="R8a25e5e278074872" /><Relationship Type="http://schemas.openxmlformats.org/officeDocument/2006/relationships/slide" Target="/ppt/slides/slide4.xml" Id="R6d2ec4c681e7463e" /><Relationship Type="http://schemas.openxmlformats.org/officeDocument/2006/relationships/slide" Target="/ppt/slides/slide5.xml" Id="R0180a93e7e9a4cdf" /><Relationship Type="http://schemas.openxmlformats.org/officeDocument/2006/relationships/slide" Target="/ppt/slides/slide6.xml" Id="Rc59c220385234452" /><Relationship Type="http://schemas.openxmlformats.org/officeDocument/2006/relationships/slide" Target="/ppt/slides/slide7.xml" Id="Rf7680ac4f1fb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1970518b7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6da4eba5144b8" /><Relationship Type="http://schemas.openxmlformats.org/officeDocument/2006/relationships/theme" Target="/ppt/slideMasters/theme/theme1.xml" Id="R272784fbfff145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6da4eba5144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ac861bee7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bb245d5e4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c4097103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b82a2a670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5bd2f3cb147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ffb3a93bf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b11c63f62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 TRANSPORT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11 725 242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3 349 851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5 946 494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CLAUSSEN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Nyveilia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927 612 844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TRANSPORT AS</a:t>
            </a:r>
          </a:p>
        </p:txBody>
      </p:sp>
    </p:spTree>
  </p:cSld>
  <p:clrMapOvr>
    <a:masterClrMapping xmlns:a="http://schemas.openxmlformats.org/drawingml/2006/main"/>
  </p:clrMapOvr>
</p:sld>
</file>