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117285a11f4c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7e02dd34ee4f7e"/>
  </p:sldMasterIdLst>
  <p:sldIdLst>
    <p:sldId xmlns:r="http://schemas.openxmlformats.org/officeDocument/2006/relationships" id="256" r:id="Rda606b8fc22d49ed"/>
    <p:sldId xmlns:r="http://schemas.openxmlformats.org/officeDocument/2006/relationships" id="257" r:id="R7c98ff80b75c40fd"/>
    <p:sldId xmlns:r="http://schemas.openxmlformats.org/officeDocument/2006/relationships" id="258" r:id="Rb0e4fdc701884b69"/>
    <p:sldId xmlns:r="http://schemas.openxmlformats.org/officeDocument/2006/relationships" id="259" r:id="Rb8f8d8d49b7d4dbc"/>
    <p:sldId xmlns:r="http://schemas.openxmlformats.org/officeDocument/2006/relationships" id="260" r:id="R9bac6d8464684625"/>
    <p:sldId xmlns:r="http://schemas.openxmlformats.org/officeDocument/2006/relationships" id="261" r:id="R1bd75280e716465a"/>
    <p:sldId xmlns:r="http://schemas.openxmlformats.org/officeDocument/2006/relationships" id="262" r:id="R7464306a29b040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7e02dd34ee4f7e" /><Relationship Type="http://schemas.openxmlformats.org/officeDocument/2006/relationships/slide" Target="/ppt/slides/slide1.xml" Id="Rda606b8fc22d49ed" /><Relationship Type="http://schemas.openxmlformats.org/officeDocument/2006/relationships/slide" Target="/ppt/slides/slide2.xml" Id="R7c98ff80b75c40fd" /><Relationship Type="http://schemas.openxmlformats.org/officeDocument/2006/relationships/slide" Target="/ppt/slides/slide3.xml" Id="Rb0e4fdc701884b69" /><Relationship Type="http://schemas.openxmlformats.org/officeDocument/2006/relationships/slide" Target="/ppt/slides/slide4.xml" Id="Rb8f8d8d49b7d4dbc" /><Relationship Type="http://schemas.openxmlformats.org/officeDocument/2006/relationships/slide" Target="/ppt/slides/slide5.xml" Id="R9bac6d8464684625" /><Relationship Type="http://schemas.openxmlformats.org/officeDocument/2006/relationships/slide" Target="/ppt/slides/slide6.xml" Id="R1bd75280e716465a" /><Relationship Type="http://schemas.openxmlformats.org/officeDocument/2006/relationships/slide" Target="/ppt/slides/slide7.xml" Id="R7464306a29b040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1e269ff19445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59c8e5aaa4ba7" /><Relationship Type="http://schemas.openxmlformats.org/officeDocument/2006/relationships/theme" Target="/ppt/slideMasters/theme/theme1.xml" Id="Rcba5c72761ed49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a59c8e5aaa4b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3ba2b7ae44d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31718feb641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bab22e1a44d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421c29d0f40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4015bc8ec4a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131222ab04b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bb1b0d1ec4e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S.I.D.O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S.I.D.O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S.I.D.O HOLDING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S.I.D.O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S.I.D.O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S.I.D.O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−258 590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364 161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1 132 277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S.I.D.O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HAGEN OLAFSEN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S.I.D.O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Gneisveien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1555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927 604 752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S.I.D.O HOLDING AS</a:t>
            </a:r>
          </a:p>
        </p:txBody>
      </p:sp>
    </p:spTree>
  </p:cSld>
  <p:clrMapOvr>
    <a:masterClrMapping xmlns:a="http://schemas.openxmlformats.org/drawingml/2006/main"/>
  </p:clrMapOvr>
</p:sld>
</file>