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6b0cd03e44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6efb4344f47d5"/>
  </p:sldMasterIdLst>
  <p:sldIdLst>
    <p:sldId xmlns:r="http://schemas.openxmlformats.org/officeDocument/2006/relationships" id="256" r:id="R4e7c8c077c8245d3"/>
    <p:sldId xmlns:r="http://schemas.openxmlformats.org/officeDocument/2006/relationships" id="257" r:id="Rcef2f2221e5e4f20"/>
    <p:sldId xmlns:r="http://schemas.openxmlformats.org/officeDocument/2006/relationships" id="258" r:id="R3c1eaf1c854d4263"/>
    <p:sldId xmlns:r="http://schemas.openxmlformats.org/officeDocument/2006/relationships" id="259" r:id="Rb06f40b8f9c14dbb"/>
    <p:sldId xmlns:r="http://schemas.openxmlformats.org/officeDocument/2006/relationships" id="260" r:id="R10953f3b1ca14594"/>
    <p:sldId xmlns:r="http://schemas.openxmlformats.org/officeDocument/2006/relationships" id="261" r:id="Reb17a11b3af141e0"/>
    <p:sldId xmlns:r="http://schemas.openxmlformats.org/officeDocument/2006/relationships" id="262" r:id="Rd53cc70fff22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6efb4344f47d5" /><Relationship Type="http://schemas.openxmlformats.org/officeDocument/2006/relationships/slide" Target="/ppt/slides/slide1.xml" Id="R4e7c8c077c8245d3" /><Relationship Type="http://schemas.openxmlformats.org/officeDocument/2006/relationships/slide" Target="/ppt/slides/slide2.xml" Id="Rcef2f2221e5e4f20" /><Relationship Type="http://schemas.openxmlformats.org/officeDocument/2006/relationships/slide" Target="/ppt/slides/slide3.xml" Id="R3c1eaf1c854d4263" /><Relationship Type="http://schemas.openxmlformats.org/officeDocument/2006/relationships/slide" Target="/ppt/slides/slide4.xml" Id="Rb06f40b8f9c14dbb" /><Relationship Type="http://schemas.openxmlformats.org/officeDocument/2006/relationships/slide" Target="/ppt/slides/slide5.xml" Id="R10953f3b1ca14594" /><Relationship Type="http://schemas.openxmlformats.org/officeDocument/2006/relationships/slide" Target="/ppt/slides/slide6.xml" Id="Reb17a11b3af141e0" /><Relationship Type="http://schemas.openxmlformats.org/officeDocument/2006/relationships/slide" Target="/ppt/slides/slide7.xml" Id="Rd53cc70fff22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aeda36c7c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ac760abac41bb" /><Relationship Type="http://schemas.openxmlformats.org/officeDocument/2006/relationships/theme" Target="/ppt/slideMasters/theme/theme1.xml" Id="R703441ad88844b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ac760abac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20fa84f60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97c075958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4ed2112a8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9519d8f56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40cfb30c14a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2844e18ad48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e98949374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