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a68f58e0d74d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f29e2ef9f5467d"/>
  </p:sldMasterIdLst>
  <p:sldIdLst>
    <p:sldId xmlns:r="http://schemas.openxmlformats.org/officeDocument/2006/relationships" id="256" r:id="Rb90d5a9dafc343e9"/>
    <p:sldId xmlns:r="http://schemas.openxmlformats.org/officeDocument/2006/relationships" id="257" r:id="Rdfde78a1ee49416e"/>
    <p:sldId xmlns:r="http://schemas.openxmlformats.org/officeDocument/2006/relationships" id="258" r:id="R5ce423b3a1d04d98"/>
    <p:sldId xmlns:r="http://schemas.openxmlformats.org/officeDocument/2006/relationships" id="259" r:id="R98bbc754d5e74975"/>
    <p:sldId xmlns:r="http://schemas.openxmlformats.org/officeDocument/2006/relationships" id="260" r:id="Rfb012cb6f21a4292"/>
    <p:sldId xmlns:r="http://schemas.openxmlformats.org/officeDocument/2006/relationships" id="261" r:id="R169a4aeff07e472e"/>
    <p:sldId xmlns:r="http://schemas.openxmlformats.org/officeDocument/2006/relationships" id="262" r:id="R8ef2209b5e9b48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f29e2ef9f5467d" /><Relationship Type="http://schemas.openxmlformats.org/officeDocument/2006/relationships/slide" Target="/ppt/slides/slide1.xml" Id="Rb90d5a9dafc343e9" /><Relationship Type="http://schemas.openxmlformats.org/officeDocument/2006/relationships/slide" Target="/ppt/slides/slide2.xml" Id="Rdfde78a1ee49416e" /><Relationship Type="http://schemas.openxmlformats.org/officeDocument/2006/relationships/slide" Target="/ppt/slides/slide3.xml" Id="R5ce423b3a1d04d98" /><Relationship Type="http://schemas.openxmlformats.org/officeDocument/2006/relationships/slide" Target="/ppt/slides/slide4.xml" Id="R98bbc754d5e74975" /><Relationship Type="http://schemas.openxmlformats.org/officeDocument/2006/relationships/slide" Target="/ppt/slides/slide5.xml" Id="Rfb012cb6f21a4292" /><Relationship Type="http://schemas.openxmlformats.org/officeDocument/2006/relationships/slide" Target="/ppt/slides/slide6.xml" Id="R169a4aeff07e472e" /><Relationship Type="http://schemas.openxmlformats.org/officeDocument/2006/relationships/slide" Target="/ppt/slides/slide7.xml" Id="R8ef2209b5e9b48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39433fb2c141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8326290e244cb" /><Relationship Type="http://schemas.openxmlformats.org/officeDocument/2006/relationships/theme" Target="/ppt/slideMasters/theme/theme1.xml" Id="R2f7ee9547d0d40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c8326290e244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dfa2041b546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6fde32c3146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904f61a714c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07e6ddd9d43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8216df07b46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7e9b410cd44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48e67367d4f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ORO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ORO TANKERS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17 152 606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4 501 556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497 812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5 355 474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NESTTUN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EGD SHIPHOLDING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Tveiteråsvegen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