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da5c17aeee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ff3ade5cfe46d6"/>
  </p:sldMasterIdLst>
  <p:sldIdLst>
    <p:sldId xmlns:r="http://schemas.openxmlformats.org/officeDocument/2006/relationships" id="256" r:id="Rdc6d4de57e2a42d5"/>
    <p:sldId xmlns:r="http://schemas.openxmlformats.org/officeDocument/2006/relationships" id="257" r:id="R7c5f338ee126413e"/>
    <p:sldId xmlns:r="http://schemas.openxmlformats.org/officeDocument/2006/relationships" id="258" r:id="Rdc33551573da4342"/>
    <p:sldId xmlns:r="http://schemas.openxmlformats.org/officeDocument/2006/relationships" id="259" r:id="Rc8254112ffa34e78"/>
    <p:sldId xmlns:r="http://schemas.openxmlformats.org/officeDocument/2006/relationships" id="260" r:id="R63092c6ced5d447b"/>
    <p:sldId xmlns:r="http://schemas.openxmlformats.org/officeDocument/2006/relationships" id="261" r:id="R81c88d1fab3d42a0"/>
    <p:sldId xmlns:r="http://schemas.openxmlformats.org/officeDocument/2006/relationships" id="262" r:id="R81ee5120e77b48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f3ade5cfe46d6" /><Relationship Type="http://schemas.openxmlformats.org/officeDocument/2006/relationships/slide" Target="/ppt/slides/slide1.xml" Id="Rdc6d4de57e2a42d5" /><Relationship Type="http://schemas.openxmlformats.org/officeDocument/2006/relationships/slide" Target="/ppt/slides/slide2.xml" Id="R7c5f338ee126413e" /><Relationship Type="http://schemas.openxmlformats.org/officeDocument/2006/relationships/slide" Target="/ppt/slides/slide3.xml" Id="Rdc33551573da4342" /><Relationship Type="http://schemas.openxmlformats.org/officeDocument/2006/relationships/slide" Target="/ppt/slides/slide4.xml" Id="Rc8254112ffa34e78" /><Relationship Type="http://schemas.openxmlformats.org/officeDocument/2006/relationships/slide" Target="/ppt/slides/slide5.xml" Id="R63092c6ced5d447b" /><Relationship Type="http://schemas.openxmlformats.org/officeDocument/2006/relationships/slide" Target="/ppt/slides/slide6.xml" Id="R81c88d1fab3d42a0" /><Relationship Type="http://schemas.openxmlformats.org/officeDocument/2006/relationships/slide" Target="/ppt/slides/slide7.xml" Id="R81ee5120e77b48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90586763441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18a784785448f" /><Relationship Type="http://schemas.openxmlformats.org/officeDocument/2006/relationships/theme" Target="/ppt/slideMasters/theme/theme1.xml" Id="Rd0794d5d8e0544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b18a78478544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cbe39b86d44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35ca1185b4d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4e61074bf42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b3cb30c6e4d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f1702950448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43d1ee9804e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1b110271844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SEEBIRD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SEEBIRD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SEEBIRD HOLDINGS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SEEBIRD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SEEBIRD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SEEBIRD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−2 418 431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SEEBIRD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FABRIKK AS  –  81,0 %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SIJA VEKST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SKARPMOEN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 AS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SEEBIRD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SEEBIRD HOLDINGS AS</a:t>
            </a:r>
          </a:p>
        </p:txBody>
      </p:sp>
    </p:spTree>
  </p:cSld>
  <p:clrMapOvr>
    <a:masterClrMapping xmlns:a="http://schemas.openxmlformats.org/drawingml/2006/main"/>
  </p:clrMapOvr>
</p:sld>
</file>