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e2ff7b54b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affd3460541fe"/>
  </p:sldMasterIdLst>
  <p:sldIdLst>
    <p:sldId xmlns:r="http://schemas.openxmlformats.org/officeDocument/2006/relationships" id="256" r:id="R601967cc1f444799"/>
    <p:sldId xmlns:r="http://schemas.openxmlformats.org/officeDocument/2006/relationships" id="257" r:id="R6de8284cce7f4889"/>
    <p:sldId xmlns:r="http://schemas.openxmlformats.org/officeDocument/2006/relationships" id="258" r:id="R465f3ab3ff9842a7"/>
    <p:sldId xmlns:r="http://schemas.openxmlformats.org/officeDocument/2006/relationships" id="259" r:id="R613a8dc355324563"/>
    <p:sldId xmlns:r="http://schemas.openxmlformats.org/officeDocument/2006/relationships" id="260" r:id="Rc2a1961671414646"/>
    <p:sldId xmlns:r="http://schemas.openxmlformats.org/officeDocument/2006/relationships" id="261" r:id="R4150757e6c144d68"/>
    <p:sldId xmlns:r="http://schemas.openxmlformats.org/officeDocument/2006/relationships" id="262" r:id="Rb23108c3f9f2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affd3460541fe" /><Relationship Type="http://schemas.openxmlformats.org/officeDocument/2006/relationships/slide" Target="/ppt/slides/slide1.xml" Id="R601967cc1f444799" /><Relationship Type="http://schemas.openxmlformats.org/officeDocument/2006/relationships/slide" Target="/ppt/slides/slide2.xml" Id="R6de8284cce7f4889" /><Relationship Type="http://schemas.openxmlformats.org/officeDocument/2006/relationships/slide" Target="/ppt/slides/slide3.xml" Id="R465f3ab3ff9842a7" /><Relationship Type="http://schemas.openxmlformats.org/officeDocument/2006/relationships/slide" Target="/ppt/slides/slide4.xml" Id="R613a8dc355324563" /><Relationship Type="http://schemas.openxmlformats.org/officeDocument/2006/relationships/slide" Target="/ppt/slides/slide5.xml" Id="Rc2a1961671414646" /><Relationship Type="http://schemas.openxmlformats.org/officeDocument/2006/relationships/slide" Target="/ppt/slides/slide6.xml" Id="R4150757e6c144d68" /><Relationship Type="http://schemas.openxmlformats.org/officeDocument/2006/relationships/slide" Target="/ppt/slides/slide7.xml" Id="Rb23108c3f9f2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c91f94fe04d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f99700b564618" /><Relationship Type="http://schemas.openxmlformats.org/officeDocument/2006/relationships/theme" Target="/ppt/slideMasters/theme/theme1.xml" Id="R424c2307c108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9f99700b56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f3a1eb9446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56f77e42f4b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2f1e45649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fda87dace4c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4c3321c3b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1a5d2e08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99c433f74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PMTØMMERVOLD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PMTØMMERVOLD AS ble etablert [år] og holder til i Hemsedal.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1 551 914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TØMMERVOLD PER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Magnar Tømmervold, Grøndalsvegen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3560 Hemsedal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927 363 771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PMTØMMERVOLD AS</a:t>
            </a:r>
          </a:p>
        </p:txBody>
      </p:sp>
    </p:spTree>
  </p:cSld>
  <p:clrMapOvr>
    <a:masterClrMapping xmlns:a="http://schemas.openxmlformats.org/drawingml/2006/main"/>
  </p:clrMapOvr>
</p:sld>
</file>