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05d6524dff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0fab559a64b52"/>
  </p:sldMasterIdLst>
  <p:sldIdLst>
    <p:sldId xmlns:r="http://schemas.openxmlformats.org/officeDocument/2006/relationships" id="256" r:id="Ra5ba1a9b24894da8"/>
    <p:sldId xmlns:r="http://schemas.openxmlformats.org/officeDocument/2006/relationships" id="257" r:id="Rdee1c13efab74b2c"/>
    <p:sldId xmlns:r="http://schemas.openxmlformats.org/officeDocument/2006/relationships" id="258" r:id="R2bceffa6df604cbf"/>
    <p:sldId xmlns:r="http://schemas.openxmlformats.org/officeDocument/2006/relationships" id="259" r:id="Re47c9293f89449f4"/>
    <p:sldId xmlns:r="http://schemas.openxmlformats.org/officeDocument/2006/relationships" id="260" r:id="Rb29e23cad6eb4cd9"/>
    <p:sldId xmlns:r="http://schemas.openxmlformats.org/officeDocument/2006/relationships" id="261" r:id="Re9662aaf16c442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0fab559a64b52" /><Relationship Type="http://schemas.openxmlformats.org/officeDocument/2006/relationships/slide" Target="/ppt/slides/slide1.xml" Id="Ra5ba1a9b24894da8" /><Relationship Type="http://schemas.openxmlformats.org/officeDocument/2006/relationships/slide" Target="/ppt/slides/slide2.xml" Id="Rdee1c13efab74b2c" /><Relationship Type="http://schemas.openxmlformats.org/officeDocument/2006/relationships/slide" Target="/ppt/slides/slide3.xml" Id="R2bceffa6df604cbf" /><Relationship Type="http://schemas.openxmlformats.org/officeDocument/2006/relationships/slide" Target="/ppt/slides/slide4.xml" Id="Re47c9293f89449f4" /><Relationship Type="http://schemas.openxmlformats.org/officeDocument/2006/relationships/slide" Target="/ppt/slides/slide5.xml" Id="Rb29e23cad6eb4cd9" /><Relationship Type="http://schemas.openxmlformats.org/officeDocument/2006/relationships/slide" Target="/ppt/slides/slide6.xml" Id="Re9662aaf16c442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3d5de7154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cc2386ad549d0" /><Relationship Type="http://schemas.openxmlformats.org/officeDocument/2006/relationships/theme" Target="/ppt/slideMasters/theme/theme1.xml" Id="R4c5382d58562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cc2386ad5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817cbecc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03c2283e4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a1a866084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1f44d4f02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17c0b9c6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70e81220a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