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483c47eea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eed888238400a"/>
  </p:sldMasterIdLst>
  <p:sldIdLst>
    <p:sldId xmlns:r="http://schemas.openxmlformats.org/officeDocument/2006/relationships" id="256" r:id="Rdd3054f7f4384daa"/>
    <p:sldId xmlns:r="http://schemas.openxmlformats.org/officeDocument/2006/relationships" id="257" r:id="R680354eb89424382"/>
    <p:sldId xmlns:r="http://schemas.openxmlformats.org/officeDocument/2006/relationships" id="258" r:id="R2df448f627a74fe9"/>
    <p:sldId xmlns:r="http://schemas.openxmlformats.org/officeDocument/2006/relationships" id="259" r:id="R9dc8ccc6aa134458"/>
    <p:sldId xmlns:r="http://schemas.openxmlformats.org/officeDocument/2006/relationships" id="260" r:id="R38d4928c686f4062"/>
    <p:sldId xmlns:r="http://schemas.openxmlformats.org/officeDocument/2006/relationships" id="261" r:id="R0cfcdf72903640be"/>
    <p:sldId xmlns:r="http://schemas.openxmlformats.org/officeDocument/2006/relationships" id="262" r:id="R53a600675700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eed888238400a" /><Relationship Type="http://schemas.openxmlformats.org/officeDocument/2006/relationships/slide" Target="/ppt/slides/slide1.xml" Id="Rdd3054f7f4384daa" /><Relationship Type="http://schemas.openxmlformats.org/officeDocument/2006/relationships/slide" Target="/ppt/slides/slide2.xml" Id="R680354eb89424382" /><Relationship Type="http://schemas.openxmlformats.org/officeDocument/2006/relationships/slide" Target="/ppt/slides/slide3.xml" Id="R2df448f627a74fe9" /><Relationship Type="http://schemas.openxmlformats.org/officeDocument/2006/relationships/slide" Target="/ppt/slides/slide4.xml" Id="R9dc8ccc6aa134458" /><Relationship Type="http://schemas.openxmlformats.org/officeDocument/2006/relationships/slide" Target="/ppt/slides/slide5.xml" Id="R38d4928c686f4062" /><Relationship Type="http://schemas.openxmlformats.org/officeDocument/2006/relationships/slide" Target="/ppt/slides/slide6.xml" Id="R0cfcdf72903640be" /><Relationship Type="http://schemas.openxmlformats.org/officeDocument/2006/relationships/slide" Target="/ppt/slides/slide7.xml" Id="R53a600675700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b241f3c67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5431eb7aa411b" /><Relationship Type="http://schemas.openxmlformats.org/officeDocument/2006/relationships/theme" Target="/ppt/slideMasters/theme/theme1.xml" Id="Rbf2708a5b392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5431eb7aa41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45aed0c92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63f35b8e1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107dacda5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387886654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b97eee9e74c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7debb90de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a82273d7a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LICON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814 817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CABALLERO KEVIN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Apeltunhaugene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5238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927 167 883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LICON AS</a:t>
            </a:r>
          </a:p>
        </p:txBody>
      </p:sp>
    </p:spTree>
  </p:cSld>
  <p:clrMapOvr>
    <a:masterClrMapping xmlns:a="http://schemas.openxmlformats.org/drawingml/2006/main"/>
  </p:clrMapOvr>
</p:sld>
</file>