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3a6880788f345c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03107a72f384021"/>
  </p:sldMasterIdLst>
  <p:sldIdLst>
    <p:sldId xmlns:r="http://schemas.openxmlformats.org/officeDocument/2006/relationships" id="256" r:id="Re6ac6bf72fa64991"/>
    <p:sldId xmlns:r="http://schemas.openxmlformats.org/officeDocument/2006/relationships" id="257" r:id="R57791e897b394629"/>
    <p:sldId xmlns:r="http://schemas.openxmlformats.org/officeDocument/2006/relationships" id="258" r:id="R47ec6869856e4aac"/>
    <p:sldId xmlns:r="http://schemas.openxmlformats.org/officeDocument/2006/relationships" id="259" r:id="R38ce8ffa89ef4479"/>
    <p:sldId xmlns:r="http://schemas.openxmlformats.org/officeDocument/2006/relationships" id="260" r:id="R0f1f2805499442b0"/>
    <p:sldId xmlns:r="http://schemas.openxmlformats.org/officeDocument/2006/relationships" id="261" r:id="Rec8c8d8bcf47404c"/>
    <p:sldId xmlns:r="http://schemas.openxmlformats.org/officeDocument/2006/relationships" id="262" r:id="R062946f4107844b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03107a72f384021" /><Relationship Type="http://schemas.openxmlformats.org/officeDocument/2006/relationships/slide" Target="/ppt/slides/slide1.xml" Id="Re6ac6bf72fa64991" /><Relationship Type="http://schemas.openxmlformats.org/officeDocument/2006/relationships/slide" Target="/ppt/slides/slide2.xml" Id="R57791e897b394629" /><Relationship Type="http://schemas.openxmlformats.org/officeDocument/2006/relationships/slide" Target="/ppt/slides/slide3.xml" Id="R47ec6869856e4aac" /><Relationship Type="http://schemas.openxmlformats.org/officeDocument/2006/relationships/slide" Target="/ppt/slides/slide4.xml" Id="R38ce8ffa89ef4479" /><Relationship Type="http://schemas.openxmlformats.org/officeDocument/2006/relationships/slide" Target="/ppt/slides/slide5.xml" Id="R0f1f2805499442b0" /><Relationship Type="http://schemas.openxmlformats.org/officeDocument/2006/relationships/slide" Target="/ppt/slides/slide6.xml" Id="Rec8c8d8bcf47404c" /><Relationship Type="http://schemas.openxmlformats.org/officeDocument/2006/relationships/slide" Target="/ppt/slides/slide7.xml" Id="R062946f4107844b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1c3babe742d455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59b66acf3f487a" /><Relationship Type="http://schemas.openxmlformats.org/officeDocument/2006/relationships/theme" Target="/ppt/slideMasters/theme/theme1.xml" Id="R316fc0b4a71045a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759b66acf3f487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6d4e103188485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890c435d024ae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225ee2e38c443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32081ea5bc4ee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5eaeedd75a44b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469769cb7d42a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6ea0aa294f472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HERAMB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HERAMB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HERAMB INVEST AS ble etablert [år] og holder til i Hagan.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HERAMB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HERAMB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HERAMB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−11 773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−11 773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439 090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616 357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HERAMB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HERAMB MARI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HERAMB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Porsveien 44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1481 Hagan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926 899 724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HERAMB INVEST AS</a:t>
            </a:r>
          </a:p>
        </p:txBody>
      </p:sp>
    </p:spTree>
  </p:cSld>
  <p:clrMapOvr>
    <a:masterClrMapping xmlns:a="http://schemas.openxmlformats.org/drawingml/2006/main"/>
  </p:clrMapOvr>
</p:sld>
</file>