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b4f9e18f0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1dbad2f95431f"/>
  </p:sldMasterIdLst>
  <p:sldIdLst>
    <p:sldId xmlns:r="http://schemas.openxmlformats.org/officeDocument/2006/relationships" id="256" r:id="R45efc56583e24b06"/>
    <p:sldId xmlns:r="http://schemas.openxmlformats.org/officeDocument/2006/relationships" id="257" r:id="Rda6f10ef1836450e"/>
    <p:sldId xmlns:r="http://schemas.openxmlformats.org/officeDocument/2006/relationships" id="258" r:id="Rca9e92afab874321"/>
    <p:sldId xmlns:r="http://schemas.openxmlformats.org/officeDocument/2006/relationships" id="259" r:id="R8453c868572c4aed"/>
    <p:sldId xmlns:r="http://schemas.openxmlformats.org/officeDocument/2006/relationships" id="260" r:id="Rf8eb09959983421c"/>
    <p:sldId xmlns:r="http://schemas.openxmlformats.org/officeDocument/2006/relationships" id="261" r:id="R53e40bc500704765"/>
    <p:sldId xmlns:r="http://schemas.openxmlformats.org/officeDocument/2006/relationships" id="262" r:id="Rb22b94c1ab6e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1dbad2f95431f" /><Relationship Type="http://schemas.openxmlformats.org/officeDocument/2006/relationships/slide" Target="/ppt/slides/slide1.xml" Id="R45efc56583e24b06" /><Relationship Type="http://schemas.openxmlformats.org/officeDocument/2006/relationships/slide" Target="/ppt/slides/slide2.xml" Id="Rda6f10ef1836450e" /><Relationship Type="http://schemas.openxmlformats.org/officeDocument/2006/relationships/slide" Target="/ppt/slides/slide3.xml" Id="Rca9e92afab874321" /><Relationship Type="http://schemas.openxmlformats.org/officeDocument/2006/relationships/slide" Target="/ppt/slides/slide4.xml" Id="R8453c868572c4aed" /><Relationship Type="http://schemas.openxmlformats.org/officeDocument/2006/relationships/slide" Target="/ppt/slides/slide5.xml" Id="Rf8eb09959983421c" /><Relationship Type="http://schemas.openxmlformats.org/officeDocument/2006/relationships/slide" Target="/ppt/slides/slide6.xml" Id="R53e40bc500704765" /><Relationship Type="http://schemas.openxmlformats.org/officeDocument/2006/relationships/slide" Target="/ppt/slides/slide7.xml" Id="Rb22b94c1ab6e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9af7700614e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dc7a5ff147f1" /><Relationship Type="http://schemas.openxmlformats.org/officeDocument/2006/relationships/theme" Target="/ppt/slideMasters/theme/theme1.xml" Id="R5127a57729f54c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adc7a5ff1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89b43be3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4944d960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564adec3e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460c5961a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43401764a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605e1627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6072f5588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