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2a5724243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ca40254dc45a7"/>
  </p:sldMasterIdLst>
  <p:sldIdLst>
    <p:sldId xmlns:r="http://schemas.openxmlformats.org/officeDocument/2006/relationships" id="256" r:id="R1fd2ad83ef5e4f5a"/>
    <p:sldId xmlns:r="http://schemas.openxmlformats.org/officeDocument/2006/relationships" id="257" r:id="R07a4650de6924685"/>
    <p:sldId xmlns:r="http://schemas.openxmlformats.org/officeDocument/2006/relationships" id="258" r:id="R6557662ddf2c4a25"/>
    <p:sldId xmlns:r="http://schemas.openxmlformats.org/officeDocument/2006/relationships" id="259" r:id="R7b4af63e0ad246d8"/>
    <p:sldId xmlns:r="http://schemas.openxmlformats.org/officeDocument/2006/relationships" id="260" r:id="Ra206910591f245ac"/>
    <p:sldId xmlns:r="http://schemas.openxmlformats.org/officeDocument/2006/relationships" id="261" r:id="Rf5e1e7da0f0e4a01"/>
    <p:sldId xmlns:r="http://schemas.openxmlformats.org/officeDocument/2006/relationships" id="262" r:id="Rfc722cd70d45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ca40254dc45a7" /><Relationship Type="http://schemas.openxmlformats.org/officeDocument/2006/relationships/slide" Target="/ppt/slides/slide1.xml" Id="R1fd2ad83ef5e4f5a" /><Relationship Type="http://schemas.openxmlformats.org/officeDocument/2006/relationships/slide" Target="/ppt/slides/slide2.xml" Id="R07a4650de6924685" /><Relationship Type="http://schemas.openxmlformats.org/officeDocument/2006/relationships/slide" Target="/ppt/slides/slide3.xml" Id="R6557662ddf2c4a25" /><Relationship Type="http://schemas.openxmlformats.org/officeDocument/2006/relationships/slide" Target="/ppt/slides/slide4.xml" Id="R7b4af63e0ad246d8" /><Relationship Type="http://schemas.openxmlformats.org/officeDocument/2006/relationships/slide" Target="/ppt/slides/slide5.xml" Id="Ra206910591f245ac" /><Relationship Type="http://schemas.openxmlformats.org/officeDocument/2006/relationships/slide" Target="/ppt/slides/slide6.xml" Id="Rf5e1e7da0f0e4a01" /><Relationship Type="http://schemas.openxmlformats.org/officeDocument/2006/relationships/slide" Target="/ppt/slides/slide7.xml" Id="Rfc722cd70d45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77598374a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9fcc14eaa407b" /><Relationship Type="http://schemas.openxmlformats.org/officeDocument/2006/relationships/theme" Target="/ppt/slideMasters/theme/theme1.xml" Id="Rd39eb051cdf5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29fcc14eaa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59693997740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8339308d8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c2d97af924e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f511df6fc4b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99864c9ce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26b34cebe4e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17ae19832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