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ab894739fc4b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403571f3874cb0"/>
  </p:sldMasterIdLst>
  <p:sldIdLst>
    <p:sldId xmlns:r="http://schemas.openxmlformats.org/officeDocument/2006/relationships" id="256" r:id="Rd0e3cc72a0c14218"/>
    <p:sldId xmlns:r="http://schemas.openxmlformats.org/officeDocument/2006/relationships" id="257" r:id="R6b42cedc0bc74220"/>
    <p:sldId xmlns:r="http://schemas.openxmlformats.org/officeDocument/2006/relationships" id="258" r:id="Rc2942a4b0f3f4789"/>
    <p:sldId xmlns:r="http://schemas.openxmlformats.org/officeDocument/2006/relationships" id="259" r:id="R344eb6e4406d4cb4"/>
    <p:sldId xmlns:r="http://schemas.openxmlformats.org/officeDocument/2006/relationships" id="260" r:id="R3bfb01e0b3fb4f34"/>
    <p:sldId xmlns:r="http://schemas.openxmlformats.org/officeDocument/2006/relationships" id="261" r:id="R3073e2bb1ef54ee4"/>
    <p:sldId xmlns:r="http://schemas.openxmlformats.org/officeDocument/2006/relationships" id="262" r:id="R10c2cbe8733e45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403571f3874cb0" /><Relationship Type="http://schemas.openxmlformats.org/officeDocument/2006/relationships/slide" Target="/ppt/slides/slide1.xml" Id="Rd0e3cc72a0c14218" /><Relationship Type="http://schemas.openxmlformats.org/officeDocument/2006/relationships/slide" Target="/ppt/slides/slide2.xml" Id="R6b42cedc0bc74220" /><Relationship Type="http://schemas.openxmlformats.org/officeDocument/2006/relationships/slide" Target="/ppt/slides/slide3.xml" Id="Rc2942a4b0f3f4789" /><Relationship Type="http://schemas.openxmlformats.org/officeDocument/2006/relationships/slide" Target="/ppt/slides/slide4.xml" Id="R344eb6e4406d4cb4" /><Relationship Type="http://schemas.openxmlformats.org/officeDocument/2006/relationships/slide" Target="/ppt/slides/slide5.xml" Id="R3bfb01e0b3fb4f34" /><Relationship Type="http://schemas.openxmlformats.org/officeDocument/2006/relationships/slide" Target="/ppt/slides/slide6.xml" Id="R3073e2bb1ef54ee4" /><Relationship Type="http://schemas.openxmlformats.org/officeDocument/2006/relationships/slide" Target="/ppt/slides/slide7.xml" Id="R10c2cbe8733e45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2d92233a3846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71e0fe9e24de6" /><Relationship Type="http://schemas.openxmlformats.org/officeDocument/2006/relationships/theme" Target="/ppt/slideMasters/theme/theme1.xml" Id="Re1548dd9484f47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171e0fe9e24d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dae0b1abe43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34a9f0fa142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399cf80ed45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6091dcf814e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f8f6cafbf4b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2ea2958b540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95f9dce9042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BJOLNE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BJOLNE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BJOLNE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BJOLNE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BJOLNE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BJOLNE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534 597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−42 462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−114 614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1 830 718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BJOLNE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OLAV NESHEIM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BJOLNE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Tarjodd Bondes vei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926 868 357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BJOLNE AS</a:t>
            </a:r>
          </a:p>
        </p:txBody>
      </p:sp>
    </p:spTree>
  </p:cSld>
  <p:clrMapOvr>
    <a:masterClrMapping xmlns:a="http://schemas.openxmlformats.org/drawingml/2006/main"/>
  </p:clrMapOvr>
</p:sld>
</file>