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375b8542f34c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2a80b0cc8c43bc"/>
  </p:sldMasterIdLst>
  <p:sldIdLst>
    <p:sldId xmlns:r="http://schemas.openxmlformats.org/officeDocument/2006/relationships" id="256" r:id="R54bd342cfc7946fe"/>
    <p:sldId xmlns:r="http://schemas.openxmlformats.org/officeDocument/2006/relationships" id="257" r:id="R2868a03f1dde4fbd"/>
    <p:sldId xmlns:r="http://schemas.openxmlformats.org/officeDocument/2006/relationships" id="258" r:id="R473db76c04fc42f6"/>
    <p:sldId xmlns:r="http://schemas.openxmlformats.org/officeDocument/2006/relationships" id="259" r:id="Re39e57d80aa648cf"/>
    <p:sldId xmlns:r="http://schemas.openxmlformats.org/officeDocument/2006/relationships" id="260" r:id="R67e8fb848479426a"/>
    <p:sldId xmlns:r="http://schemas.openxmlformats.org/officeDocument/2006/relationships" id="261" r:id="Ra6bafa97bccd4b48"/>
    <p:sldId xmlns:r="http://schemas.openxmlformats.org/officeDocument/2006/relationships" id="262" r:id="R83910c498d0648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2a80b0cc8c43bc" /><Relationship Type="http://schemas.openxmlformats.org/officeDocument/2006/relationships/slide" Target="/ppt/slides/slide1.xml" Id="R54bd342cfc7946fe" /><Relationship Type="http://schemas.openxmlformats.org/officeDocument/2006/relationships/slide" Target="/ppt/slides/slide2.xml" Id="R2868a03f1dde4fbd" /><Relationship Type="http://schemas.openxmlformats.org/officeDocument/2006/relationships/slide" Target="/ppt/slides/slide3.xml" Id="R473db76c04fc42f6" /><Relationship Type="http://schemas.openxmlformats.org/officeDocument/2006/relationships/slide" Target="/ppt/slides/slide4.xml" Id="Re39e57d80aa648cf" /><Relationship Type="http://schemas.openxmlformats.org/officeDocument/2006/relationships/slide" Target="/ppt/slides/slide5.xml" Id="R67e8fb848479426a" /><Relationship Type="http://schemas.openxmlformats.org/officeDocument/2006/relationships/slide" Target="/ppt/slides/slide6.xml" Id="Ra6bafa97bccd4b48" /><Relationship Type="http://schemas.openxmlformats.org/officeDocument/2006/relationships/slide" Target="/ppt/slides/slide7.xml" Id="R83910c498d0648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2e5f8325a94e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d778587bd4805" /><Relationship Type="http://schemas.openxmlformats.org/officeDocument/2006/relationships/theme" Target="/ppt/slideMasters/theme/theme1.xml" Id="R68819a22f1bb4a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7d778587bd48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61e9f967140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df052717845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b113a483847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a30e962734d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c912e56f34a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b4cefb54e4f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fccfecb2645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GIEBNIE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GIEBNIE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GIEBNIE HOLDING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GIEBNIE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GIEBNIE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GIEBNIE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−32 055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4 267 586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GIEBNIE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HAUGAN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GIEBNIE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Teglgata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7502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GIEBNIE HOLDING AS</a:t>
            </a:r>
          </a:p>
        </p:txBody>
      </p:sp>
    </p:spTree>
  </p:cSld>
  <p:clrMapOvr>
    <a:masterClrMapping xmlns:a="http://schemas.openxmlformats.org/drawingml/2006/main"/>
  </p:clrMapOvr>
</p:sld>
</file>