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a7934bea6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ed774ec3d4b9e"/>
  </p:sldMasterIdLst>
  <p:sldIdLst>
    <p:sldId xmlns:r="http://schemas.openxmlformats.org/officeDocument/2006/relationships" id="256" r:id="R41dc3cfe75134673"/>
    <p:sldId xmlns:r="http://schemas.openxmlformats.org/officeDocument/2006/relationships" id="257" r:id="R52049e4928c74fa8"/>
    <p:sldId xmlns:r="http://schemas.openxmlformats.org/officeDocument/2006/relationships" id="258" r:id="R8679a7f55c9247e7"/>
    <p:sldId xmlns:r="http://schemas.openxmlformats.org/officeDocument/2006/relationships" id="259" r:id="Re030d0de257f490d"/>
    <p:sldId xmlns:r="http://schemas.openxmlformats.org/officeDocument/2006/relationships" id="260" r:id="R1a917cb9370e400d"/>
    <p:sldId xmlns:r="http://schemas.openxmlformats.org/officeDocument/2006/relationships" id="261" r:id="Rbf3de3ee77f34c34"/>
    <p:sldId xmlns:r="http://schemas.openxmlformats.org/officeDocument/2006/relationships" id="262" r:id="Rf1157fb92996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ed774ec3d4b9e" /><Relationship Type="http://schemas.openxmlformats.org/officeDocument/2006/relationships/slide" Target="/ppt/slides/slide1.xml" Id="R41dc3cfe75134673" /><Relationship Type="http://schemas.openxmlformats.org/officeDocument/2006/relationships/slide" Target="/ppt/slides/slide2.xml" Id="R52049e4928c74fa8" /><Relationship Type="http://schemas.openxmlformats.org/officeDocument/2006/relationships/slide" Target="/ppt/slides/slide3.xml" Id="R8679a7f55c9247e7" /><Relationship Type="http://schemas.openxmlformats.org/officeDocument/2006/relationships/slide" Target="/ppt/slides/slide4.xml" Id="Re030d0de257f490d" /><Relationship Type="http://schemas.openxmlformats.org/officeDocument/2006/relationships/slide" Target="/ppt/slides/slide5.xml" Id="R1a917cb9370e400d" /><Relationship Type="http://schemas.openxmlformats.org/officeDocument/2006/relationships/slide" Target="/ppt/slides/slide6.xml" Id="Rbf3de3ee77f34c34" /><Relationship Type="http://schemas.openxmlformats.org/officeDocument/2006/relationships/slide" Target="/ppt/slides/slide7.xml" Id="Rf1157fb92996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4739139d1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df2abb4c4691" /><Relationship Type="http://schemas.openxmlformats.org/officeDocument/2006/relationships/theme" Target="/ppt/slideMasters/theme/theme1.xml" Id="Rcd1d8d1eb6af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e4df2abb4c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81d566a2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6c5770cc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0a7d1712e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e9cc4da76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6d1844dc1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d6f15be2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639fcec8941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