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48b32705a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efe3adefa4fd8"/>
  </p:sldMasterIdLst>
  <p:sldIdLst>
    <p:sldId xmlns:r="http://schemas.openxmlformats.org/officeDocument/2006/relationships" id="256" r:id="Rd5366a3c32804a09"/>
    <p:sldId xmlns:r="http://schemas.openxmlformats.org/officeDocument/2006/relationships" id="257" r:id="R0e02ed536d0d4e89"/>
    <p:sldId xmlns:r="http://schemas.openxmlformats.org/officeDocument/2006/relationships" id="258" r:id="R78f745e971c542e5"/>
    <p:sldId xmlns:r="http://schemas.openxmlformats.org/officeDocument/2006/relationships" id="259" r:id="R70dc9ee7e1844f7d"/>
    <p:sldId xmlns:r="http://schemas.openxmlformats.org/officeDocument/2006/relationships" id="260" r:id="R141994e16ea94c1c"/>
    <p:sldId xmlns:r="http://schemas.openxmlformats.org/officeDocument/2006/relationships" id="261" r:id="Rd299057abe014dba"/>
    <p:sldId xmlns:r="http://schemas.openxmlformats.org/officeDocument/2006/relationships" id="262" r:id="Rd971cfcc28d9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efe3adefa4fd8" /><Relationship Type="http://schemas.openxmlformats.org/officeDocument/2006/relationships/slide" Target="/ppt/slides/slide1.xml" Id="Rd5366a3c32804a09" /><Relationship Type="http://schemas.openxmlformats.org/officeDocument/2006/relationships/slide" Target="/ppt/slides/slide2.xml" Id="R0e02ed536d0d4e89" /><Relationship Type="http://schemas.openxmlformats.org/officeDocument/2006/relationships/slide" Target="/ppt/slides/slide3.xml" Id="R78f745e971c542e5" /><Relationship Type="http://schemas.openxmlformats.org/officeDocument/2006/relationships/slide" Target="/ppt/slides/slide4.xml" Id="R70dc9ee7e1844f7d" /><Relationship Type="http://schemas.openxmlformats.org/officeDocument/2006/relationships/slide" Target="/ppt/slides/slide5.xml" Id="R141994e16ea94c1c" /><Relationship Type="http://schemas.openxmlformats.org/officeDocument/2006/relationships/slide" Target="/ppt/slides/slide6.xml" Id="Rd299057abe014dba" /><Relationship Type="http://schemas.openxmlformats.org/officeDocument/2006/relationships/slide" Target="/ppt/slides/slide7.xml" Id="Rd971cfcc28d9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ae12584b6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7f7bb06c24287" /><Relationship Type="http://schemas.openxmlformats.org/officeDocument/2006/relationships/theme" Target="/ppt/slideMasters/theme/theme1.xml" Id="Rb34e06d3a146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7f7bb06c2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84a5e5f80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9a2038106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1d7eb814a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1df9935a49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4ae0729da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a4ba4dfa46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5cb1d241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MERAS INVEST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MERAS INVEST S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9 424 978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KALSOOM NADEEM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926 855 115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